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5"/>
  </p:notesMasterIdLst>
  <p:handoutMasterIdLst>
    <p:handoutMasterId r:id="rId36"/>
  </p:handoutMasterIdLst>
  <p:sldIdLst>
    <p:sldId id="298" r:id="rId4"/>
    <p:sldId id="284" r:id="rId5"/>
    <p:sldId id="300" r:id="rId6"/>
    <p:sldId id="308" r:id="rId7"/>
    <p:sldId id="311" r:id="rId8"/>
    <p:sldId id="313" r:id="rId9"/>
    <p:sldId id="310" r:id="rId10"/>
    <p:sldId id="301" r:id="rId11"/>
    <p:sldId id="299" r:id="rId12"/>
    <p:sldId id="306" r:id="rId13"/>
    <p:sldId id="302" r:id="rId14"/>
    <p:sldId id="312" r:id="rId15"/>
    <p:sldId id="326" r:id="rId16"/>
    <p:sldId id="327" r:id="rId17"/>
    <p:sldId id="325" r:id="rId18"/>
    <p:sldId id="321" r:id="rId19"/>
    <p:sldId id="322" r:id="rId20"/>
    <p:sldId id="303" r:id="rId21"/>
    <p:sldId id="314" r:id="rId22"/>
    <p:sldId id="330" r:id="rId23"/>
    <p:sldId id="328" r:id="rId24"/>
    <p:sldId id="315" r:id="rId25"/>
    <p:sldId id="320" r:id="rId26"/>
    <p:sldId id="316" r:id="rId27"/>
    <p:sldId id="331" r:id="rId28"/>
    <p:sldId id="332" r:id="rId29"/>
    <p:sldId id="304" r:id="rId30"/>
    <p:sldId id="323" r:id="rId31"/>
    <p:sldId id="324" r:id="rId32"/>
    <p:sldId id="329" r:id="rId33"/>
    <p:sldId id="296" r:id="rId3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92" autoAdjust="0"/>
  </p:normalViewPr>
  <p:slideViewPr>
    <p:cSldViewPr snapToGrid="0">
      <p:cViewPr varScale="1">
        <p:scale>
          <a:sx n="59" d="100"/>
          <a:sy n="59" d="100"/>
        </p:scale>
        <p:origin x="28" y="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51B26C-680B-43A8-8C5E-A68AFF25AE2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C0AB569-79F6-4DC2-B301-F321B719A9B3}">
      <dgm:prSet phldrT="[Texto]"/>
      <dgm:spPr/>
      <dgm:t>
        <a:bodyPr/>
        <a:lstStyle/>
        <a:p>
          <a:r>
            <a:rPr lang="es-ES" dirty="0" err="1"/>
            <a:t>Inmoll</a:t>
          </a:r>
          <a:endParaRPr lang="es-ES" dirty="0"/>
        </a:p>
        <a:p>
          <a:r>
            <a:rPr lang="es-ES" dirty="0"/>
            <a:t>1992</a:t>
          </a:r>
        </a:p>
      </dgm:t>
    </dgm:pt>
    <dgm:pt modelId="{0DCF4AD8-CBAA-4EDA-8E52-E8BC0E3E5BF2}" type="parTrans" cxnId="{2397DA05-1D2C-43AB-B1B4-4A3D585456B1}">
      <dgm:prSet/>
      <dgm:spPr/>
      <dgm:t>
        <a:bodyPr/>
        <a:lstStyle/>
        <a:p>
          <a:endParaRPr lang="es-ES"/>
        </a:p>
      </dgm:t>
    </dgm:pt>
    <dgm:pt modelId="{C2A9EBCC-A80D-4C03-A577-9C6CA06FE068}" type="sibTrans" cxnId="{2397DA05-1D2C-43AB-B1B4-4A3D585456B1}">
      <dgm:prSet/>
      <dgm:spPr/>
      <dgm:t>
        <a:bodyPr/>
        <a:lstStyle/>
        <a:p>
          <a:endParaRPr lang="es-ES"/>
        </a:p>
      </dgm:t>
    </dgm:pt>
    <dgm:pt modelId="{67F25D6E-BD9D-4E94-B0EE-34626F2AD18A}">
      <dgm:prSet phldrT="[Texto]"/>
      <dgm:spPr/>
      <dgm:t>
        <a:bodyPr/>
        <a:lstStyle/>
        <a:p>
          <a:r>
            <a:rPr lang="es-ES" dirty="0"/>
            <a:t>Kimball</a:t>
          </a:r>
        </a:p>
        <a:p>
          <a:r>
            <a:rPr lang="es-ES" dirty="0"/>
            <a:t>1996</a:t>
          </a:r>
        </a:p>
      </dgm:t>
    </dgm:pt>
    <dgm:pt modelId="{9999FAA4-869E-41BB-BB33-716FD302FF33}" type="parTrans" cxnId="{CC9A20E8-D3E0-4DFD-82D9-817E43528CAA}">
      <dgm:prSet/>
      <dgm:spPr/>
      <dgm:t>
        <a:bodyPr/>
        <a:lstStyle/>
        <a:p>
          <a:endParaRPr lang="es-ES"/>
        </a:p>
      </dgm:t>
    </dgm:pt>
    <dgm:pt modelId="{463D97EF-887F-44A8-904C-D560349AB67A}" type="sibTrans" cxnId="{CC9A20E8-D3E0-4DFD-82D9-817E43528CAA}">
      <dgm:prSet/>
      <dgm:spPr/>
      <dgm:t>
        <a:bodyPr/>
        <a:lstStyle/>
        <a:p>
          <a:endParaRPr lang="es-ES"/>
        </a:p>
      </dgm:t>
    </dgm:pt>
    <dgm:pt modelId="{3E90CF3D-5054-4F10-B53E-96620DA32DB1}">
      <dgm:prSet phldrT="[Texto]"/>
      <dgm:spPr/>
      <dgm:t>
        <a:bodyPr/>
        <a:lstStyle/>
        <a:p>
          <a:r>
            <a:rPr lang="es-ES" dirty="0" err="1"/>
            <a:t>Lindstein</a:t>
          </a:r>
          <a:endParaRPr lang="es-ES" dirty="0"/>
        </a:p>
        <a:p>
          <a:r>
            <a:rPr lang="es-ES" dirty="0"/>
            <a:t>1999-2013</a:t>
          </a:r>
        </a:p>
      </dgm:t>
    </dgm:pt>
    <dgm:pt modelId="{6AC34FA8-AB28-4CE7-8B7C-CB32B5291858}" type="parTrans" cxnId="{8FF1A619-EFED-4502-9A9C-FCC94FB77BFB}">
      <dgm:prSet/>
      <dgm:spPr/>
      <dgm:t>
        <a:bodyPr/>
        <a:lstStyle/>
        <a:p>
          <a:endParaRPr lang="es-ES"/>
        </a:p>
      </dgm:t>
    </dgm:pt>
    <dgm:pt modelId="{3ABF4D5C-8548-409D-BA2D-3AA8F3F60E8B}" type="sibTrans" cxnId="{8FF1A619-EFED-4502-9A9C-FCC94FB77BFB}">
      <dgm:prSet/>
      <dgm:spPr/>
      <dgm:t>
        <a:bodyPr/>
        <a:lstStyle/>
        <a:p>
          <a:endParaRPr lang="es-ES"/>
        </a:p>
      </dgm:t>
    </dgm:pt>
    <dgm:pt modelId="{9B1D1E7C-BF4E-44FE-AFA4-1ADFAC439FC8}" type="pres">
      <dgm:prSet presAssocID="{7051B26C-680B-43A8-8C5E-A68AFF25AE2A}" presName="Name0" presStyleCnt="0">
        <dgm:presLayoutVars>
          <dgm:dir/>
          <dgm:resizeHandles val="exact"/>
        </dgm:presLayoutVars>
      </dgm:prSet>
      <dgm:spPr/>
    </dgm:pt>
    <dgm:pt modelId="{28CB92BE-1C5B-4119-A9FA-33E416C0AC15}" type="pres">
      <dgm:prSet presAssocID="{7051B26C-680B-43A8-8C5E-A68AFF25AE2A}" presName="arrow" presStyleLbl="bgShp" presStyleIdx="0" presStyleCnt="1" custLinFactNeighborX="-625" custLinFactNeighborY="2260"/>
      <dgm:spPr/>
    </dgm:pt>
    <dgm:pt modelId="{B1F5834A-541C-4572-A913-B799D5C33D91}" type="pres">
      <dgm:prSet presAssocID="{7051B26C-680B-43A8-8C5E-A68AFF25AE2A}" presName="points" presStyleCnt="0"/>
      <dgm:spPr/>
    </dgm:pt>
    <dgm:pt modelId="{43E55BE3-CB4B-4D4F-8CCD-C301C9B53253}" type="pres">
      <dgm:prSet presAssocID="{8C0AB569-79F6-4DC2-B301-F321B719A9B3}" presName="compositeA" presStyleCnt="0"/>
      <dgm:spPr/>
    </dgm:pt>
    <dgm:pt modelId="{BAA4F3D2-1AAD-478A-8EFC-B31743C7C44D}" type="pres">
      <dgm:prSet presAssocID="{8C0AB569-79F6-4DC2-B301-F321B719A9B3}" presName="textA" presStyleLbl="revTx" presStyleIdx="0" presStyleCnt="3" custLinFactY="57950" custLinFactNeighborX="-2224" custLinFactNeighborY="100000">
        <dgm:presLayoutVars>
          <dgm:bulletEnabled val="1"/>
        </dgm:presLayoutVars>
      </dgm:prSet>
      <dgm:spPr/>
    </dgm:pt>
    <dgm:pt modelId="{8DC8F2FF-C674-4D79-81A5-4FF728399638}" type="pres">
      <dgm:prSet presAssocID="{8C0AB569-79F6-4DC2-B301-F321B719A9B3}" presName="circleA" presStyleLbl="node1" presStyleIdx="0" presStyleCnt="3"/>
      <dgm:spPr/>
    </dgm:pt>
    <dgm:pt modelId="{A8084E1D-F66A-4205-98B2-23E9474C8811}" type="pres">
      <dgm:prSet presAssocID="{8C0AB569-79F6-4DC2-B301-F321B719A9B3}" presName="spaceA" presStyleCnt="0"/>
      <dgm:spPr/>
    </dgm:pt>
    <dgm:pt modelId="{6BAC2B61-1A24-40F0-AF06-F29950F10349}" type="pres">
      <dgm:prSet presAssocID="{C2A9EBCC-A80D-4C03-A577-9C6CA06FE068}" presName="space" presStyleCnt="0"/>
      <dgm:spPr/>
    </dgm:pt>
    <dgm:pt modelId="{C3C2C963-6936-445F-A686-58A60675C744}" type="pres">
      <dgm:prSet presAssocID="{67F25D6E-BD9D-4E94-B0EE-34626F2AD18A}" presName="compositeB" presStyleCnt="0"/>
      <dgm:spPr/>
    </dgm:pt>
    <dgm:pt modelId="{5D8C424D-CD82-41B9-9C6C-412739860681}" type="pres">
      <dgm:prSet presAssocID="{67F25D6E-BD9D-4E94-B0EE-34626F2AD18A}" presName="textB" presStyleLbl="revTx" presStyleIdx="1" presStyleCnt="3">
        <dgm:presLayoutVars>
          <dgm:bulletEnabled val="1"/>
        </dgm:presLayoutVars>
      </dgm:prSet>
      <dgm:spPr/>
    </dgm:pt>
    <dgm:pt modelId="{141CE6DB-CD1C-425F-AF9B-59BF07EACEFF}" type="pres">
      <dgm:prSet presAssocID="{67F25D6E-BD9D-4E94-B0EE-34626F2AD18A}" presName="circleB" presStyleLbl="node1" presStyleIdx="1" presStyleCnt="3"/>
      <dgm:spPr/>
    </dgm:pt>
    <dgm:pt modelId="{F856DAC8-B082-4231-8ACC-B001AC86ABD1}" type="pres">
      <dgm:prSet presAssocID="{67F25D6E-BD9D-4E94-B0EE-34626F2AD18A}" presName="spaceB" presStyleCnt="0"/>
      <dgm:spPr/>
    </dgm:pt>
    <dgm:pt modelId="{B1D21FAF-72A6-4828-B535-9033D6E4FE85}" type="pres">
      <dgm:prSet presAssocID="{463D97EF-887F-44A8-904C-D560349AB67A}" presName="space" presStyleCnt="0"/>
      <dgm:spPr/>
    </dgm:pt>
    <dgm:pt modelId="{CC5711B0-9D77-4872-A418-83F34C1D3EB0}" type="pres">
      <dgm:prSet presAssocID="{3E90CF3D-5054-4F10-B53E-96620DA32DB1}" presName="compositeA" presStyleCnt="0"/>
      <dgm:spPr/>
    </dgm:pt>
    <dgm:pt modelId="{D5DEDE64-EF81-4ED3-94C7-6859043D786A}" type="pres">
      <dgm:prSet presAssocID="{3E90CF3D-5054-4F10-B53E-96620DA32DB1}" presName="textA" presStyleLbl="revTx" presStyleIdx="2" presStyleCnt="3" custLinFactY="52454" custLinFactNeighborX="24299" custLinFactNeighborY="100000">
        <dgm:presLayoutVars>
          <dgm:bulletEnabled val="1"/>
        </dgm:presLayoutVars>
      </dgm:prSet>
      <dgm:spPr/>
    </dgm:pt>
    <dgm:pt modelId="{51006813-D567-49C8-B8A5-FF7CAA8D7247}" type="pres">
      <dgm:prSet presAssocID="{3E90CF3D-5054-4F10-B53E-96620DA32DB1}" presName="circleA" presStyleLbl="node1" presStyleIdx="2" presStyleCnt="3" custLinFactX="114938" custLinFactNeighborX="200000" custLinFactNeighborY="7961"/>
      <dgm:spPr/>
    </dgm:pt>
    <dgm:pt modelId="{068E8317-0B8D-4C24-9264-E8B1AE0FCF21}" type="pres">
      <dgm:prSet presAssocID="{3E90CF3D-5054-4F10-B53E-96620DA32DB1}" presName="spaceA" presStyleCnt="0"/>
      <dgm:spPr/>
    </dgm:pt>
  </dgm:ptLst>
  <dgm:cxnLst>
    <dgm:cxn modelId="{24871D01-A917-4C5A-9E04-23E06F8E9019}" type="presOf" srcId="{67F25D6E-BD9D-4E94-B0EE-34626F2AD18A}" destId="{5D8C424D-CD82-41B9-9C6C-412739860681}" srcOrd="0" destOrd="0" presId="urn:microsoft.com/office/officeart/2005/8/layout/hProcess11"/>
    <dgm:cxn modelId="{2397DA05-1D2C-43AB-B1B4-4A3D585456B1}" srcId="{7051B26C-680B-43A8-8C5E-A68AFF25AE2A}" destId="{8C0AB569-79F6-4DC2-B301-F321B719A9B3}" srcOrd="0" destOrd="0" parTransId="{0DCF4AD8-CBAA-4EDA-8E52-E8BC0E3E5BF2}" sibTransId="{C2A9EBCC-A80D-4C03-A577-9C6CA06FE068}"/>
    <dgm:cxn modelId="{460EC40C-1297-4BC3-BC05-927FB75C3FC9}" type="presOf" srcId="{3E90CF3D-5054-4F10-B53E-96620DA32DB1}" destId="{D5DEDE64-EF81-4ED3-94C7-6859043D786A}" srcOrd="0" destOrd="0" presId="urn:microsoft.com/office/officeart/2005/8/layout/hProcess11"/>
    <dgm:cxn modelId="{8FF1A619-EFED-4502-9A9C-FCC94FB77BFB}" srcId="{7051B26C-680B-43A8-8C5E-A68AFF25AE2A}" destId="{3E90CF3D-5054-4F10-B53E-96620DA32DB1}" srcOrd="2" destOrd="0" parTransId="{6AC34FA8-AB28-4CE7-8B7C-CB32B5291858}" sibTransId="{3ABF4D5C-8548-409D-BA2D-3AA8F3F60E8B}"/>
    <dgm:cxn modelId="{76945C77-C77F-40AA-81EC-EC995FFA62D0}" type="presOf" srcId="{8C0AB569-79F6-4DC2-B301-F321B719A9B3}" destId="{BAA4F3D2-1AAD-478A-8EFC-B31743C7C44D}" srcOrd="0" destOrd="0" presId="urn:microsoft.com/office/officeart/2005/8/layout/hProcess11"/>
    <dgm:cxn modelId="{09D7CDE0-D8D3-4703-B871-12B0FBB34EEE}" type="presOf" srcId="{7051B26C-680B-43A8-8C5E-A68AFF25AE2A}" destId="{9B1D1E7C-BF4E-44FE-AFA4-1ADFAC439FC8}" srcOrd="0" destOrd="0" presId="urn:microsoft.com/office/officeart/2005/8/layout/hProcess11"/>
    <dgm:cxn modelId="{CC9A20E8-D3E0-4DFD-82D9-817E43528CAA}" srcId="{7051B26C-680B-43A8-8C5E-A68AFF25AE2A}" destId="{67F25D6E-BD9D-4E94-B0EE-34626F2AD18A}" srcOrd="1" destOrd="0" parTransId="{9999FAA4-869E-41BB-BB33-716FD302FF33}" sibTransId="{463D97EF-887F-44A8-904C-D560349AB67A}"/>
    <dgm:cxn modelId="{8B5A1D2B-BA78-49C5-AEDF-D5857685894E}" type="presParOf" srcId="{9B1D1E7C-BF4E-44FE-AFA4-1ADFAC439FC8}" destId="{28CB92BE-1C5B-4119-A9FA-33E416C0AC15}" srcOrd="0" destOrd="0" presId="urn:microsoft.com/office/officeart/2005/8/layout/hProcess11"/>
    <dgm:cxn modelId="{0CA3F61A-12A8-4D52-9EAC-9EC1A43877E9}" type="presParOf" srcId="{9B1D1E7C-BF4E-44FE-AFA4-1ADFAC439FC8}" destId="{B1F5834A-541C-4572-A913-B799D5C33D91}" srcOrd="1" destOrd="0" presId="urn:microsoft.com/office/officeart/2005/8/layout/hProcess11"/>
    <dgm:cxn modelId="{57E0A4E6-DCF8-466B-BA9C-46DF22DF0B1F}" type="presParOf" srcId="{B1F5834A-541C-4572-A913-B799D5C33D91}" destId="{43E55BE3-CB4B-4D4F-8CCD-C301C9B53253}" srcOrd="0" destOrd="0" presId="urn:microsoft.com/office/officeart/2005/8/layout/hProcess11"/>
    <dgm:cxn modelId="{F3FF201C-B2F9-4F5F-B84B-5C9D2732B0B1}" type="presParOf" srcId="{43E55BE3-CB4B-4D4F-8CCD-C301C9B53253}" destId="{BAA4F3D2-1AAD-478A-8EFC-B31743C7C44D}" srcOrd="0" destOrd="0" presId="urn:microsoft.com/office/officeart/2005/8/layout/hProcess11"/>
    <dgm:cxn modelId="{173D5DAC-1E7E-446C-82BB-AB54FE67765E}" type="presParOf" srcId="{43E55BE3-CB4B-4D4F-8CCD-C301C9B53253}" destId="{8DC8F2FF-C674-4D79-81A5-4FF728399638}" srcOrd="1" destOrd="0" presId="urn:microsoft.com/office/officeart/2005/8/layout/hProcess11"/>
    <dgm:cxn modelId="{D1D40244-EFDD-4379-BADC-851B92C7C09F}" type="presParOf" srcId="{43E55BE3-CB4B-4D4F-8CCD-C301C9B53253}" destId="{A8084E1D-F66A-4205-98B2-23E9474C8811}" srcOrd="2" destOrd="0" presId="urn:microsoft.com/office/officeart/2005/8/layout/hProcess11"/>
    <dgm:cxn modelId="{2382DF4E-F9EB-4C57-BB44-C352714708DB}" type="presParOf" srcId="{B1F5834A-541C-4572-A913-B799D5C33D91}" destId="{6BAC2B61-1A24-40F0-AF06-F29950F10349}" srcOrd="1" destOrd="0" presId="urn:microsoft.com/office/officeart/2005/8/layout/hProcess11"/>
    <dgm:cxn modelId="{612BD2D5-9EB1-4388-B275-1B03BAA51988}" type="presParOf" srcId="{B1F5834A-541C-4572-A913-B799D5C33D91}" destId="{C3C2C963-6936-445F-A686-58A60675C744}" srcOrd="2" destOrd="0" presId="urn:microsoft.com/office/officeart/2005/8/layout/hProcess11"/>
    <dgm:cxn modelId="{A182EB99-79CF-44BB-BD34-FE97AAAF7A53}" type="presParOf" srcId="{C3C2C963-6936-445F-A686-58A60675C744}" destId="{5D8C424D-CD82-41B9-9C6C-412739860681}" srcOrd="0" destOrd="0" presId="urn:microsoft.com/office/officeart/2005/8/layout/hProcess11"/>
    <dgm:cxn modelId="{17A5898A-FFC3-4415-AA18-209639A413F6}" type="presParOf" srcId="{C3C2C963-6936-445F-A686-58A60675C744}" destId="{141CE6DB-CD1C-425F-AF9B-59BF07EACEFF}" srcOrd="1" destOrd="0" presId="urn:microsoft.com/office/officeart/2005/8/layout/hProcess11"/>
    <dgm:cxn modelId="{F7A87F50-9CD5-4882-B8D7-A18951D23FF1}" type="presParOf" srcId="{C3C2C963-6936-445F-A686-58A60675C744}" destId="{F856DAC8-B082-4231-8ACC-B001AC86ABD1}" srcOrd="2" destOrd="0" presId="urn:microsoft.com/office/officeart/2005/8/layout/hProcess11"/>
    <dgm:cxn modelId="{856CA720-62DF-4A58-BFAF-E73311E6BBD1}" type="presParOf" srcId="{B1F5834A-541C-4572-A913-B799D5C33D91}" destId="{B1D21FAF-72A6-4828-B535-9033D6E4FE85}" srcOrd="3" destOrd="0" presId="urn:microsoft.com/office/officeart/2005/8/layout/hProcess11"/>
    <dgm:cxn modelId="{8206187B-A8E5-4115-8E1A-8058F6631EE2}" type="presParOf" srcId="{B1F5834A-541C-4572-A913-B799D5C33D91}" destId="{CC5711B0-9D77-4872-A418-83F34C1D3EB0}" srcOrd="4" destOrd="0" presId="urn:microsoft.com/office/officeart/2005/8/layout/hProcess11"/>
    <dgm:cxn modelId="{2633DC73-106A-4DC0-B249-013CE769A13D}" type="presParOf" srcId="{CC5711B0-9D77-4872-A418-83F34C1D3EB0}" destId="{D5DEDE64-EF81-4ED3-94C7-6859043D786A}" srcOrd="0" destOrd="0" presId="urn:microsoft.com/office/officeart/2005/8/layout/hProcess11"/>
    <dgm:cxn modelId="{A3CD504C-57E7-4D45-AC63-21967A5768C2}" type="presParOf" srcId="{CC5711B0-9D77-4872-A418-83F34C1D3EB0}" destId="{51006813-D567-49C8-B8A5-FF7CAA8D7247}" srcOrd="1" destOrd="0" presId="urn:microsoft.com/office/officeart/2005/8/layout/hProcess11"/>
    <dgm:cxn modelId="{9280B853-894E-4D38-B171-3713AC6AAB24}" type="presParOf" srcId="{CC5711B0-9D77-4872-A418-83F34C1D3EB0}" destId="{068E8317-0B8D-4C24-9264-E8B1AE0FCF2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19C90E1-7069-4787-9FDF-95AE713EC0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E994107-9DA3-47E9-A6D2-EF2377F76607}">
      <dgm:prSet phldrT="[Texto]"/>
      <dgm:spPr/>
      <dgm:t>
        <a:bodyPr/>
        <a:lstStyle/>
        <a:p>
          <a:r>
            <a:rPr lang="es-ES" dirty="0" err="1"/>
            <a:t>Stage</a:t>
          </a:r>
          <a:endParaRPr lang="es-ES" dirty="0"/>
        </a:p>
      </dgm:t>
    </dgm:pt>
    <dgm:pt modelId="{4DCADD7E-8547-4411-AD6B-8A37B7A8E439}" type="parTrans" cxnId="{023A9593-95F5-4DD7-9994-59F5E3FBFAC1}">
      <dgm:prSet/>
      <dgm:spPr/>
      <dgm:t>
        <a:bodyPr/>
        <a:lstStyle/>
        <a:p>
          <a:endParaRPr lang="es-ES"/>
        </a:p>
      </dgm:t>
    </dgm:pt>
    <dgm:pt modelId="{5EE1C073-B50A-4C44-B31B-5CF19ABA7B93}" type="sibTrans" cxnId="{023A9593-95F5-4DD7-9994-59F5E3FBFAC1}">
      <dgm:prSet/>
      <dgm:spPr/>
      <dgm:t>
        <a:bodyPr/>
        <a:lstStyle/>
        <a:p>
          <a:endParaRPr lang="es-ES"/>
        </a:p>
      </dgm:t>
    </dgm:pt>
    <dgm:pt modelId="{7AFA61F7-6A58-4EDE-A521-FD2E7A628C4D}">
      <dgm:prSet phldrT="[Texto]"/>
      <dgm:spPr/>
      <dgm:t>
        <a:bodyPr/>
        <a:lstStyle/>
        <a:p>
          <a:r>
            <a:rPr lang="es-ES" dirty="0"/>
            <a:t>Data Vault</a:t>
          </a:r>
        </a:p>
      </dgm:t>
    </dgm:pt>
    <dgm:pt modelId="{3C7B5EAE-DF09-45A1-9244-F3479F9C6D35}" type="parTrans" cxnId="{FDD47577-6973-4683-9F10-801F5E2EB028}">
      <dgm:prSet/>
      <dgm:spPr/>
      <dgm:t>
        <a:bodyPr/>
        <a:lstStyle/>
        <a:p>
          <a:endParaRPr lang="es-ES"/>
        </a:p>
      </dgm:t>
    </dgm:pt>
    <dgm:pt modelId="{563EA5D6-9823-4E01-BBFF-0BD79539CAE7}" type="sibTrans" cxnId="{FDD47577-6973-4683-9F10-801F5E2EB028}">
      <dgm:prSet/>
      <dgm:spPr/>
      <dgm:t>
        <a:bodyPr/>
        <a:lstStyle/>
        <a:p>
          <a:endParaRPr lang="es-ES"/>
        </a:p>
      </dgm:t>
    </dgm:pt>
    <dgm:pt modelId="{755C1F65-74C0-440B-A718-29E44F6C2C87}">
      <dgm:prSet phldrT="[Texto]"/>
      <dgm:spPr/>
      <dgm:t>
        <a:bodyPr/>
        <a:lstStyle/>
        <a:p>
          <a:r>
            <a:rPr lang="es-ES" dirty="0" err="1"/>
            <a:t>Information</a:t>
          </a:r>
          <a:r>
            <a:rPr lang="es-ES" dirty="0"/>
            <a:t> </a:t>
          </a:r>
          <a:r>
            <a:rPr lang="es-ES" dirty="0" err="1"/>
            <a:t>Layer</a:t>
          </a:r>
          <a:endParaRPr lang="es-ES" dirty="0"/>
        </a:p>
      </dgm:t>
    </dgm:pt>
    <dgm:pt modelId="{A21C8983-43C1-4879-8803-699FE24CD7E0}" type="parTrans" cxnId="{FA114FDD-1DFC-4DC2-9326-A9558FAE4518}">
      <dgm:prSet/>
      <dgm:spPr/>
      <dgm:t>
        <a:bodyPr/>
        <a:lstStyle/>
        <a:p>
          <a:endParaRPr lang="es-ES"/>
        </a:p>
      </dgm:t>
    </dgm:pt>
    <dgm:pt modelId="{F98EA51F-828B-48D8-A67A-149848F33AE8}" type="sibTrans" cxnId="{FA114FDD-1DFC-4DC2-9326-A9558FAE4518}">
      <dgm:prSet/>
      <dgm:spPr/>
      <dgm:t>
        <a:bodyPr/>
        <a:lstStyle/>
        <a:p>
          <a:endParaRPr lang="es-ES"/>
        </a:p>
      </dgm:t>
    </dgm:pt>
    <dgm:pt modelId="{C4E3597E-46D7-4D79-823C-6C4CEBFA7FA2}" type="pres">
      <dgm:prSet presAssocID="{D19C90E1-7069-4787-9FDF-95AE713EC022}" presName="Name0" presStyleCnt="0">
        <dgm:presLayoutVars>
          <dgm:dir/>
          <dgm:resizeHandles val="exact"/>
        </dgm:presLayoutVars>
      </dgm:prSet>
      <dgm:spPr/>
    </dgm:pt>
    <dgm:pt modelId="{C1D0B760-7B00-4E59-8923-6EB8A7F72829}" type="pres">
      <dgm:prSet presAssocID="{2E994107-9DA3-47E9-A6D2-EF2377F76607}" presName="node" presStyleLbl="node1" presStyleIdx="0" presStyleCnt="3">
        <dgm:presLayoutVars>
          <dgm:bulletEnabled val="1"/>
        </dgm:presLayoutVars>
      </dgm:prSet>
      <dgm:spPr/>
    </dgm:pt>
    <dgm:pt modelId="{6F3D8C93-E607-4E9A-B3FF-104DEA7E7DEB}" type="pres">
      <dgm:prSet presAssocID="{5EE1C073-B50A-4C44-B31B-5CF19ABA7B93}" presName="sibTrans" presStyleLbl="sibTrans2D1" presStyleIdx="0" presStyleCnt="2"/>
      <dgm:spPr/>
    </dgm:pt>
    <dgm:pt modelId="{C2EA9E06-F59D-44F8-B1BA-FAEB51B6882C}" type="pres">
      <dgm:prSet presAssocID="{5EE1C073-B50A-4C44-B31B-5CF19ABA7B93}" presName="connectorText" presStyleLbl="sibTrans2D1" presStyleIdx="0" presStyleCnt="2"/>
      <dgm:spPr/>
    </dgm:pt>
    <dgm:pt modelId="{D52441DF-C0B3-400F-8451-E1B1B74691F1}" type="pres">
      <dgm:prSet presAssocID="{7AFA61F7-6A58-4EDE-A521-FD2E7A628C4D}" presName="node" presStyleLbl="node1" presStyleIdx="1" presStyleCnt="3">
        <dgm:presLayoutVars>
          <dgm:bulletEnabled val="1"/>
        </dgm:presLayoutVars>
      </dgm:prSet>
      <dgm:spPr/>
    </dgm:pt>
    <dgm:pt modelId="{8CEEDAA3-B164-40F6-8E91-8A9E7FB8A20F}" type="pres">
      <dgm:prSet presAssocID="{563EA5D6-9823-4E01-BBFF-0BD79539CAE7}" presName="sibTrans" presStyleLbl="sibTrans2D1" presStyleIdx="1" presStyleCnt="2"/>
      <dgm:spPr/>
    </dgm:pt>
    <dgm:pt modelId="{CC3F013F-BBD8-43B8-86E1-36783D11E0B4}" type="pres">
      <dgm:prSet presAssocID="{563EA5D6-9823-4E01-BBFF-0BD79539CAE7}" presName="connectorText" presStyleLbl="sibTrans2D1" presStyleIdx="1" presStyleCnt="2"/>
      <dgm:spPr/>
    </dgm:pt>
    <dgm:pt modelId="{C3C7B04F-6891-4354-9C60-4A932AD0EF07}" type="pres">
      <dgm:prSet presAssocID="{755C1F65-74C0-440B-A718-29E44F6C2C87}" presName="node" presStyleLbl="node1" presStyleIdx="2" presStyleCnt="3">
        <dgm:presLayoutVars>
          <dgm:bulletEnabled val="1"/>
        </dgm:presLayoutVars>
      </dgm:prSet>
      <dgm:spPr/>
    </dgm:pt>
  </dgm:ptLst>
  <dgm:cxnLst>
    <dgm:cxn modelId="{AF1DF00A-F25F-4D76-8708-8AF31D4B102F}" type="presOf" srcId="{563EA5D6-9823-4E01-BBFF-0BD79539CAE7}" destId="{8CEEDAA3-B164-40F6-8E91-8A9E7FB8A20F}" srcOrd="0" destOrd="0" presId="urn:microsoft.com/office/officeart/2005/8/layout/process1"/>
    <dgm:cxn modelId="{DC399921-5466-41A2-9927-21BBC9FDE68C}" type="presOf" srcId="{563EA5D6-9823-4E01-BBFF-0BD79539CAE7}" destId="{CC3F013F-BBD8-43B8-86E1-36783D11E0B4}" srcOrd="1" destOrd="0" presId="urn:microsoft.com/office/officeart/2005/8/layout/process1"/>
    <dgm:cxn modelId="{1457102A-728D-416A-B0FB-07E66C144D0F}" type="presOf" srcId="{755C1F65-74C0-440B-A718-29E44F6C2C87}" destId="{C3C7B04F-6891-4354-9C60-4A932AD0EF07}" srcOrd="0" destOrd="0" presId="urn:microsoft.com/office/officeart/2005/8/layout/process1"/>
    <dgm:cxn modelId="{F7BC9C47-C99B-4FE1-8AD3-3C4844BBAD38}" type="presOf" srcId="{5EE1C073-B50A-4C44-B31B-5CF19ABA7B93}" destId="{6F3D8C93-E607-4E9A-B3FF-104DEA7E7DEB}" srcOrd="0" destOrd="0" presId="urn:microsoft.com/office/officeart/2005/8/layout/process1"/>
    <dgm:cxn modelId="{FDD47577-6973-4683-9F10-801F5E2EB028}" srcId="{D19C90E1-7069-4787-9FDF-95AE713EC022}" destId="{7AFA61F7-6A58-4EDE-A521-FD2E7A628C4D}" srcOrd="1" destOrd="0" parTransId="{3C7B5EAE-DF09-45A1-9244-F3479F9C6D35}" sibTransId="{563EA5D6-9823-4E01-BBFF-0BD79539CAE7}"/>
    <dgm:cxn modelId="{BF530F5A-A6A1-4C24-91D9-B176223872AF}" type="presOf" srcId="{D19C90E1-7069-4787-9FDF-95AE713EC022}" destId="{C4E3597E-46D7-4D79-823C-6C4CEBFA7FA2}" srcOrd="0" destOrd="0" presId="urn:microsoft.com/office/officeart/2005/8/layout/process1"/>
    <dgm:cxn modelId="{C0D4CF7E-CBE7-4AB8-B734-47ACD6BDCFE5}" type="presOf" srcId="{2E994107-9DA3-47E9-A6D2-EF2377F76607}" destId="{C1D0B760-7B00-4E59-8923-6EB8A7F72829}" srcOrd="0" destOrd="0" presId="urn:microsoft.com/office/officeart/2005/8/layout/process1"/>
    <dgm:cxn modelId="{023A9593-95F5-4DD7-9994-59F5E3FBFAC1}" srcId="{D19C90E1-7069-4787-9FDF-95AE713EC022}" destId="{2E994107-9DA3-47E9-A6D2-EF2377F76607}" srcOrd="0" destOrd="0" parTransId="{4DCADD7E-8547-4411-AD6B-8A37B7A8E439}" sibTransId="{5EE1C073-B50A-4C44-B31B-5CF19ABA7B93}"/>
    <dgm:cxn modelId="{3A4CCD96-85CB-45AA-994C-CC3D0CB6F52C}" type="presOf" srcId="{5EE1C073-B50A-4C44-B31B-5CF19ABA7B93}" destId="{C2EA9E06-F59D-44F8-B1BA-FAEB51B6882C}" srcOrd="1" destOrd="0" presId="urn:microsoft.com/office/officeart/2005/8/layout/process1"/>
    <dgm:cxn modelId="{0A8C31D6-AD6A-4E29-B624-B53F59879ED7}" type="presOf" srcId="{7AFA61F7-6A58-4EDE-A521-FD2E7A628C4D}" destId="{D52441DF-C0B3-400F-8451-E1B1B74691F1}" srcOrd="0" destOrd="0" presId="urn:microsoft.com/office/officeart/2005/8/layout/process1"/>
    <dgm:cxn modelId="{FA114FDD-1DFC-4DC2-9326-A9558FAE4518}" srcId="{D19C90E1-7069-4787-9FDF-95AE713EC022}" destId="{755C1F65-74C0-440B-A718-29E44F6C2C87}" srcOrd="2" destOrd="0" parTransId="{A21C8983-43C1-4879-8803-699FE24CD7E0}" sibTransId="{F98EA51F-828B-48D8-A67A-149848F33AE8}"/>
    <dgm:cxn modelId="{6FCE245A-6F7E-43FE-9E0F-20BDD63BCE25}" type="presParOf" srcId="{C4E3597E-46D7-4D79-823C-6C4CEBFA7FA2}" destId="{C1D0B760-7B00-4E59-8923-6EB8A7F72829}" srcOrd="0" destOrd="0" presId="urn:microsoft.com/office/officeart/2005/8/layout/process1"/>
    <dgm:cxn modelId="{55C0C821-2086-4380-8AA1-AA73317D8B9D}" type="presParOf" srcId="{C4E3597E-46D7-4D79-823C-6C4CEBFA7FA2}" destId="{6F3D8C93-E607-4E9A-B3FF-104DEA7E7DEB}" srcOrd="1" destOrd="0" presId="urn:microsoft.com/office/officeart/2005/8/layout/process1"/>
    <dgm:cxn modelId="{88A0C28E-DC03-4489-81CB-BB1AB74ABD94}" type="presParOf" srcId="{6F3D8C93-E607-4E9A-B3FF-104DEA7E7DEB}" destId="{C2EA9E06-F59D-44F8-B1BA-FAEB51B6882C}" srcOrd="0" destOrd="0" presId="urn:microsoft.com/office/officeart/2005/8/layout/process1"/>
    <dgm:cxn modelId="{3D2205AC-6C3D-466D-9F48-36DC9A6790B2}" type="presParOf" srcId="{C4E3597E-46D7-4D79-823C-6C4CEBFA7FA2}" destId="{D52441DF-C0B3-400F-8451-E1B1B74691F1}" srcOrd="2" destOrd="0" presId="urn:microsoft.com/office/officeart/2005/8/layout/process1"/>
    <dgm:cxn modelId="{CE77872F-07D1-48AF-8018-8455E42B2B3F}" type="presParOf" srcId="{C4E3597E-46D7-4D79-823C-6C4CEBFA7FA2}" destId="{8CEEDAA3-B164-40F6-8E91-8A9E7FB8A20F}" srcOrd="3" destOrd="0" presId="urn:microsoft.com/office/officeart/2005/8/layout/process1"/>
    <dgm:cxn modelId="{6D5DD0F5-3B41-4DF3-A173-6B09570E3A36}" type="presParOf" srcId="{8CEEDAA3-B164-40F6-8E91-8A9E7FB8A20F}" destId="{CC3F013F-BBD8-43B8-86E1-36783D11E0B4}" srcOrd="0" destOrd="0" presId="urn:microsoft.com/office/officeart/2005/8/layout/process1"/>
    <dgm:cxn modelId="{F0A5586F-60BD-4D80-880D-C11BF973A214}" type="presParOf" srcId="{C4E3597E-46D7-4D79-823C-6C4CEBFA7FA2}" destId="{C3C7B04F-6891-4354-9C60-4A932AD0EF0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19C90E1-7069-4787-9FDF-95AE713EC0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E994107-9DA3-47E9-A6D2-EF2377F76607}">
      <dgm:prSet phldrT="[Texto]"/>
      <dgm:spPr/>
      <dgm:t>
        <a:bodyPr/>
        <a:lstStyle/>
        <a:p>
          <a:r>
            <a:rPr lang="es-ES" dirty="0" err="1"/>
            <a:t>Stage</a:t>
          </a:r>
          <a:endParaRPr lang="es-ES" dirty="0"/>
        </a:p>
      </dgm:t>
    </dgm:pt>
    <dgm:pt modelId="{4DCADD7E-8547-4411-AD6B-8A37B7A8E439}" type="parTrans" cxnId="{023A9593-95F5-4DD7-9994-59F5E3FBFAC1}">
      <dgm:prSet/>
      <dgm:spPr/>
      <dgm:t>
        <a:bodyPr/>
        <a:lstStyle/>
        <a:p>
          <a:endParaRPr lang="es-ES"/>
        </a:p>
      </dgm:t>
    </dgm:pt>
    <dgm:pt modelId="{5EE1C073-B50A-4C44-B31B-5CF19ABA7B93}" type="sibTrans" cxnId="{023A9593-95F5-4DD7-9994-59F5E3FBFAC1}">
      <dgm:prSet/>
      <dgm:spPr/>
      <dgm:t>
        <a:bodyPr/>
        <a:lstStyle/>
        <a:p>
          <a:endParaRPr lang="es-ES"/>
        </a:p>
      </dgm:t>
    </dgm:pt>
    <dgm:pt modelId="{7AFA61F7-6A58-4EDE-A521-FD2E7A628C4D}">
      <dgm:prSet phldrT="[Texto]"/>
      <dgm:spPr/>
      <dgm:t>
        <a:bodyPr/>
        <a:lstStyle/>
        <a:p>
          <a:r>
            <a:rPr lang="es-ES" dirty="0"/>
            <a:t>Data Vault</a:t>
          </a:r>
        </a:p>
      </dgm:t>
    </dgm:pt>
    <dgm:pt modelId="{3C7B5EAE-DF09-45A1-9244-F3479F9C6D35}" type="parTrans" cxnId="{FDD47577-6973-4683-9F10-801F5E2EB028}">
      <dgm:prSet/>
      <dgm:spPr/>
      <dgm:t>
        <a:bodyPr/>
        <a:lstStyle/>
        <a:p>
          <a:endParaRPr lang="es-ES"/>
        </a:p>
      </dgm:t>
    </dgm:pt>
    <dgm:pt modelId="{563EA5D6-9823-4E01-BBFF-0BD79539CAE7}" type="sibTrans" cxnId="{FDD47577-6973-4683-9F10-801F5E2EB028}">
      <dgm:prSet/>
      <dgm:spPr/>
      <dgm:t>
        <a:bodyPr/>
        <a:lstStyle/>
        <a:p>
          <a:endParaRPr lang="es-ES"/>
        </a:p>
      </dgm:t>
    </dgm:pt>
    <dgm:pt modelId="{755C1F65-74C0-440B-A718-29E44F6C2C87}">
      <dgm:prSet phldrT="[Texto]"/>
      <dgm:spPr/>
      <dgm:t>
        <a:bodyPr/>
        <a:lstStyle/>
        <a:p>
          <a:r>
            <a:rPr lang="es-ES" dirty="0" err="1"/>
            <a:t>Information</a:t>
          </a:r>
          <a:r>
            <a:rPr lang="es-ES" dirty="0"/>
            <a:t> </a:t>
          </a:r>
          <a:r>
            <a:rPr lang="es-ES" dirty="0" err="1"/>
            <a:t>Layer</a:t>
          </a:r>
          <a:endParaRPr lang="es-ES" dirty="0"/>
        </a:p>
      </dgm:t>
    </dgm:pt>
    <dgm:pt modelId="{A21C8983-43C1-4879-8803-699FE24CD7E0}" type="parTrans" cxnId="{FA114FDD-1DFC-4DC2-9326-A9558FAE4518}">
      <dgm:prSet/>
      <dgm:spPr/>
      <dgm:t>
        <a:bodyPr/>
        <a:lstStyle/>
        <a:p>
          <a:endParaRPr lang="es-ES"/>
        </a:p>
      </dgm:t>
    </dgm:pt>
    <dgm:pt modelId="{F98EA51F-828B-48D8-A67A-149848F33AE8}" type="sibTrans" cxnId="{FA114FDD-1DFC-4DC2-9326-A9558FAE4518}">
      <dgm:prSet/>
      <dgm:spPr/>
      <dgm:t>
        <a:bodyPr/>
        <a:lstStyle/>
        <a:p>
          <a:endParaRPr lang="es-ES"/>
        </a:p>
      </dgm:t>
    </dgm:pt>
    <dgm:pt modelId="{C4E3597E-46D7-4D79-823C-6C4CEBFA7FA2}" type="pres">
      <dgm:prSet presAssocID="{D19C90E1-7069-4787-9FDF-95AE713EC022}" presName="Name0" presStyleCnt="0">
        <dgm:presLayoutVars>
          <dgm:dir/>
          <dgm:resizeHandles val="exact"/>
        </dgm:presLayoutVars>
      </dgm:prSet>
      <dgm:spPr/>
    </dgm:pt>
    <dgm:pt modelId="{C1D0B760-7B00-4E59-8923-6EB8A7F72829}" type="pres">
      <dgm:prSet presAssocID="{2E994107-9DA3-47E9-A6D2-EF2377F76607}" presName="node" presStyleLbl="node1" presStyleIdx="0" presStyleCnt="3">
        <dgm:presLayoutVars>
          <dgm:bulletEnabled val="1"/>
        </dgm:presLayoutVars>
      </dgm:prSet>
      <dgm:spPr/>
    </dgm:pt>
    <dgm:pt modelId="{6F3D8C93-E607-4E9A-B3FF-104DEA7E7DEB}" type="pres">
      <dgm:prSet presAssocID="{5EE1C073-B50A-4C44-B31B-5CF19ABA7B93}" presName="sibTrans" presStyleLbl="sibTrans2D1" presStyleIdx="0" presStyleCnt="2"/>
      <dgm:spPr/>
    </dgm:pt>
    <dgm:pt modelId="{C2EA9E06-F59D-44F8-B1BA-FAEB51B6882C}" type="pres">
      <dgm:prSet presAssocID="{5EE1C073-B50A-4C44-B31B-5CF19ABA7B93}" presName="connectorText" presStyleLbl="sibTrans2D1" presStyleIdx="0" presStyleCnt="2"/>
      <dgm:spPr/>
    </dgm:pt>
    <dgm:pt modelId="{D52441DF-C0B3-400F-8451-E1B1B74691F1}" type="pres">
      <dgm:prSet presAssocID="{7AFA61F7-6A58-4EDE-A521-FD2E7A628C4D}" presName="node" presStyleLbl="node1" presStyleIdx="1" presStyleCnt="3">
        <dgm:presLayoutVars>
          <dgm:bulletEnabled val="1"/>
        </dgm:presLayoutVars>
      </dgm:prSet>
      <dgm:spPr/>
    </dgm:pt>
    <dgm:pt modelId="{8CEEDAA3-B164-40F6-8E91-8A9E7FB8A20F}" type="pres">
      <dgm:prSet presAssocID="{563EA5D6-9823-4E01-BBFF-0BD79539CAE7}" presName="sibTrans" presStyleLbl="sibTrans2D1" presStyleIdx="1" presStyleCnt="2"/>
      <dgm:spPr/>
    </dgm:pt>
    <dgm:pt modelId="{CC3F013F-BBD8-43B8-86E1-36783D11E0B4}" type="pres">
      <dgm:prSet presAssocID="{563EA5D6-9823-4E01-BBFF-0BD79539CAE7}" presName="connectorText" presStyleLbl="sibTrans2D1" presStyleIdx="1" presStyleCnt="2"/>
      <dgm:spPr/>
    </dgm:pt>
    <dgm:pt modelId="{C3C7B04F-6891-4354-9C60-4A932AD0EF07}" type="pres">
      <dgm:prSet presAssocID="{755C1F65-74C0-440B-A718-29E44F6C2C87}" presName="node" presStyleLbl="node1" presStyleIdx="2" presStyleCnt="3">
        <dgm:presLayoutVars>
          <dgm:bulletEnabled val="1"/>
        </dgm:presLayoutVars>
      </dgm:prSet>
      <dgm:spPr/>
    </dgm:pt>
  </dgm:ptLst>
  <dgm:cxnLst>
    <dgm:cxn modelId="{AF1DF00A-F25F-4D76-8708-8AF31D4B102F}" type="presOf" srcId="{563EA5D6-9823-4E01-BBFF-0BD79539CAE7}" destId="{8CEEDAA3-B164-40F6-8E91-8A9E7FB8A20F}" srcOrd="0" destOrd="0" presId="urn:microsoft.com/office/officeart/2005/8/layout/process1"/>
    <dgm:cxn modelId="{DC399921-5466-41A2-9927-21BBC9FDE68C}" type="presOf" srcId="{563EA5D6-9823-4E01-BBFF-0BD79539CAE7}" destId="{CC3F013F-BBD8-43B8-86E1-36783D11E0B4}" srcOrd="1" destOrd="0" presId="urn:microsoft.com/office/officeart/2005/8/layout/process1"/>
    <dgm:cxn modelId="{1457102A-728D-416A-B0FB-07E66C144D0F}" type="presOf" srcId="{755C1F65-74C0-440B-A718-29E44F6C2C87}" destId="{C3C7B04F-6891-4354-9C60-4A932AD0EF07}" srcOrd="0" destOrd="0" presId="urn:microsoft.com/office/officeart/2005/8/layout/process1"/>
    <dgm:cxn modelId="{F7BC9C47-C99B-4FE1-8AD3-3C4844BBAD38}" type="presOf" srcId="{5EE1C073-B50A-4C44-B31B-5CF19ABA7B93}" destId="{6F3D8C93-E607-4E9A-B3FF-104DEA7E7DEB}" srcOrd="0" destOrd="0" presId="urn:microsoft.com/office/officeart/2005/8/layout/process1"/>
    <dgm:cxn modelId="{FDD47577-6973-4683-9F10-801F5E2EB028}" srcId="{D19C90E1-7069-4787-9FDF-95AE713EC022}" destId="{7AFA61F7-6A58-4EDE-A521-FD2E7A628C4D}" srcOrd="1" destOrd="0" parTransId="{3C7B5EAE-DF09-45A1-9244-F3479F9C6D35}" sibTransId="{563EA5D6-9823-4E01-BBFF-0BD79539CAE7}"/>
    <dgm:cxn modelId="{BF530F5A-A6A1-4C24-91D9-B176223872AF}" type="presOf" srcId="{D19C90E1-7069-4787-9FDF-95AE713EC022}" destId="{C4E3597E-46D7-4D79-823C-6C4CEBFA7FA2}" srcOrd="0" destOrd="0" presId="urn:microsoft.com/office/officeart/2005/8/layout/process1"/>
    <dgm:cxn modelId="{C0D4CF7E-CBE7-4AB8-B734-47ACD6BDCFE5}" type="presOf" srcId="{2E994107-9DA3-47E9-A6D2-EF2377F76607}" destId="{C1D0B760-7B00-4E59-8923-6EB8A7F72829}" srcOrd="0" destOrd="0" presId="urn:microsoft.com/office/officeart/2005/8/layout/process1"/>
    <dgm:cxn modelId="{023A9593-95F5-4DD7-9994-59F5E3FBFAC1}" srcId="{D19C90E1-7069-4787-9FDF-95AE713EC022}" destId="{2E994107-9DA3-47E9-A6D2-EF2377F76607}" srcOrd="0" destOrd="0" parTransId="{4DCADD7E-8547-4411-AD6B-8A37B7A8E439}" sibTransId="{5EE1C073-B50A-4C44-B31B-5CF19ABA7B93}"/>
    <dgm:cxn modelId="{3A4CCD96-85CB-45AA-994C-CC3D0CB6F52C}" type="presOf" srcId="{5EE1C073-B50A-4C44-B31B-5CF19ABA7B93}" destId="{C2EA9E06-F59D-44F8-B1BA-FAEB51B6882C}" srcOrd="1" destOrd="0" presId="urn:microsoft.com/office/officeart/2005/8/layout/process1"/>
    <dgm:cxn modelId="{0A8C31D6-AD6A-4E29-B624-B53F59879ED7}" type="presOf" srcId="{7AFA61F7-6A58-4EDE-A521-FD2E7A628C4D}" destId="{D52441DF-C0B3-400F-8451-E1B1B74691F1}" srcOrd="0" destOrd="0" presId="urn:microsoft.com/office/officeart/2005/8/layout/process1"/>
    <dgm:cxn modelId="{FA114FDD-1DFC-4DC2-9326-A9558FAE4518}" srcId="{D19C90E1-7069-4787-9FDF-95AE713EC022}" destId="{755C1F65-74C0-440B-A718-29E44F6C2C87}" srcOrd="2" destOrd="0" parTransId="{A21C8983-43C1-4879-8803-699FE24CD7E0}" sibTransId="{F98EA51F-828B-48D8-A67A-149848F33AE8}"/>
    <dgm:cxn modelId="{6FCE245A-6F7E-43FE-9E0F-20BDD63BCE25}" type="presParOf" srcId="{C4E3597E-46D7-4D79-823C-6C4CEBFA7FA2}" destId="{C1D0B760-7B00-4E59-8923-6EB8A7F72829}" srcOrd="0" destOrd="0" presId="urn:microsoft.com/office/officeart/2005/8/layout/process1"/>
    <dgm:cxn modelId="{55C0C821-2086-4380-8AA1-AA73317D8B9D}" type="presParOf" srcId="{C4E3597E-46D7-4D79-823C-6C4CEBFA7FA2}" destId="{6F3D8C93-E607-4E9A-B3FF-104DEA7E7DEB}" srcOrd="1" destOrd="0" presId="urn:microsoft.com/office/officeart/2005/8/layout/process1"/>
    <dgm:cxn modelId="{88A0C28E-DC03-4489-81CB-BB1AB74ABD94}" type="presParOf" srcId="{6F3D8C93-E607-4E9A-B3FF-104DEA7E7DEB}" destId="{C2EA9E06-F59D-44F8-B1BA-FAEB51B6882C}" srcOrd="0" destOrd="0" presId="urn:microsoft.com/office/officeart/2005/8/layout/process1"/>
    <dgm:cxn modelId="{3D2205AC-6C3D-466D-9F48-36DC9A6790B2}" type="presParOf" srcId="{C4E3597E-46D7-4D79-823C-6C4CEBFA7FA2}" destId="{D52441DF-C0B3-400F-8451-E1B1B74691F1}" srcOrd="2" destOrd="0" presId="urn:microsoft.com/office/officeart/2005/8/layout/process1"/>
    <dgm:cxn modelId="{CE77872F-07D1-48AF-8018-8455E42B2B3F}" type="presParOf" srcId="{C4E3597E-46D7-4D79-823C-6C4CEBFA7FA2}" destId="{8CEEDAA3-B164-40F6-8E91-8A9E7FB8A20F}" srcOrd="3" destOrd="0" presId="urn:microsoft.com/office/officeart/2005/8/layout/process1"/>
    <dgm:cxn modelId="{6D5DD0F5-3B41-4DF3-A173-6B09570E3A36}" type="presParOf" srcId="{8CEEDAA3-B164-40F6-8E91-8A9E7FB8A20F}" destId="{CC3F013F-BBD8-43B8-86E1-36783D11E0B4}" srcOrd="0" destOrd="0" presId="urn:microsoft.com/office/officeart/2005/8/layout/process1"/>
    <dgm:cxn modelId="{F0A5586F-60BD-4D80-880D-C11BF973A214}" type="presParOf" srcId="{C4E3597E-46D7-4D79-823C-6C4CEBFA7FA2}" destId="{C3C7B04F-6891-4354-9C60-4A932AD0EF0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19C90E1-7069-4787-9FDF-95AE713EC0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4E3597E-46D7-4D79-823C-6C4CEBFA7FA2}" type="pres">
      <dgm:prSet presAssocID="{D19C90E1-7069-4787-9FDF-95AE713EC022}" presName="Name0" presStyleCnt="0">
        <dgm:presLayoutVars>
          <dgm:dir/>
          <dgm:resizeHandles val="exact"/>
        </dgm:presLayoutVars>
      </dgm:prSet>
      <dgm:spPr/>
    </dgm:pt>
  </dgm:ptLst>
  <dgm:cxnLst>
    <dgm:cxn modelId="{BF530F5A-A6A1-4C24-91D9-B176223872AF}" type="presOf" srcId="{D19C90E1-7069-4787-9FDF-95AE713EC022}" destId="{C4E3597E-46D7-4D79-823C-6C4CEBFA7FA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19C90E1-7069-4787-9FDF-95AE713EC0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4E3597E-46D7-4D79-823C-6C4CEBFA7FA2}" type="pres">
      <dgm:prSet presAssocID="{D19C90E1-7069-4787-9FDF-95AE713EC022}" presName="Name0" presStyleCnt="0">
        <dgm:presLayoutVars>
          <dgm:dir/>
          <dgm:resizeHandles val="exact"/>
        </dgm:presLayoutVars>
      </dgm:prSet>
      <dgm:spPr/>
    </dgm:pt>
  </dgm:ptLst>
  <dgm:cxnLst>
    <dgm:cxn modelId="{BF530F5A-A6A1-4C24-91D9-B176223872AF}" type="presOf" srcId="{D19C90E1-7069-4787-9FDF-95AE713EC022}" destId="{C4E3597E-46D7-4D79-823C-6C4CEBFA7FA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9C90E1-7069-4787-9FDF-95AE713EC0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E994107-9DA3-47E9-A6D2-EF2377F76607}">
      <dgm:prSet phldrT="[Texto]"/>
      <dgm:spPr/>
      <dgm:t>
        <a:bodyPr/>
        <a:lstStyle/>
        <a:p>
          <a:r>
            <a:rPr lang="es-ES" dirty="0" err="1"/>
            <a:t>Stage</a:t>
          </a:r>
          <a:endParaRPr lang="es-ES" dirty="0"/>
        </a:p>
      </dgm:t>
    </dgm:pt>
    <dgm:pt modelId="{4DCADD7E-8547-4411-AD6B-8A37B7A8E439}" type="parTrans" cxnId="{023A9593-95F5-4DD7-9994-59F5E3FBFAC1}">
      <dgm:prSet/>
      <dgm:spPr/>
      <dgm:t>
        <a:bodyPr/>
        <a:lstStyle/>
        <a:p>
          <a:endParaRPr lang="es-ES"/>
        </a:p>
      </dgm:t>
    </dgm:pt>
    <dgm:pt modelId="{5EE1C073-B50A-4C44-B31B-5CF19ABA7B93}" type="sibTrans" cxnId="{023A9593-95F5-4DD7-9994-59F5E3FBFAC1}">
      <dgm:prSet/>
      <dgm:spPr/>
      <dgm:t>
        <a:bodyPr/>
        <a:lstStyle/>
        <a:p>
          <a:endParaRPr lang="es-ES"/>
        </a:p>
      </dgm:t>
    </dgm:pt>
    <dgm:pt modelId="{7AFA61F7-6A58-4EDE-A521-FD2E7A628C4D}">
      <dgm:prSet phldrT="[Texto]"/>
      <dgm:spPr/>
      <dgm:t>
        <a:bodyPr/>
        <a:lstStyle/>
        <a:p>
          <a:r>
            <a:rPr lang="es-ES" dirty="0"/>
            <a:t>EDW</a:t>
          </a:r>
        </a:p>
      </dgm:t>
    </dgm:pt>
    <dgm:pt modelId="{3C7B5EAE-DF09-45A1-9244-F3479F9C6D35}" type="parTrans" cxnId="{FDD47577-6973-4683-9F10-801F5E2EB028}">
      <dgm:prSet/>
      <dgm:spPr/>
      <dgm:t>
        <a:bodyPr/>
        <a:lstStyle/>
        <a:p>
          <a:endParaRPr lang="es-ES"/>
        </a:p>
      </dgm:t>
    </dgm:pt>
    <dgm:pt modelId="{563EA5D6-9823-4E01-BBFF-0BD79539CAE7}" type="sibTrans" cxnId="{FDD47577-6973-4683-9F10-801F5E2EB028}">
      <dgm:prSet/>
      <dgm:spPr/>
      <dgm:t>
        <a:bodyPr/>
        <a:lstStyle/>
        <a:p>
          <a:endParaRPr lang="es-ES"/>
        </a:p>
      </dgm:t>
    </dgm:pt>
    <dgm:pt modelId="{755C1F65-74C0-440B-A718-29E44F6C2C87}">
      <dgm:prSet phldrT="[Texto]"/>
      <dgm:spPr/>
      <dgm:t>
        <a:bodyPr/>
        <a:lstStyle/>
        <a:p>
          <a:r>
            <a:rPr lang="es-ES" dirty="0"/>
            <a:t>Data Access</a:t>
          </a:r>
        </a:p>
      </dgm:t>
    </dgm:pt>
    <dgm:pt modelId="{A21C8983-43C1-4879-8803-699FE24CD7E0}" type="parTrans" cxnId="{FA114FDD-1DFC-4DC2-9326-A9558FAE4518}">
      <dgm:prSet/>
      <dgm:spPr/>
      <dgm:t>
        <a:bodyPr/>
        <a:lstStyle/>
        <a:p>
          <a:endParaRPr lang="es-ES"/>
        </a:p>
      </dgm:t>
    </dgm:pt>
    <dgm:pt modelId="{F98EA51F-828B-48D8-A67A-149848F33AE8}" type="sibTrans" cxnId="{FA114FDD-1DFC-4DC2-9326-A9558FAE4518}">
      <dgm:prSet/>
      <dgm:spPr/>
      <dgm:t>
        <a:bodyPr/>
        <a:lstStyle/>
        <a:p>
          <a:endParaRPr lang="es-ES"/>
        </a:p>
      </dgm:t>
    </dgm:pt>
    <dgm:pt modelId="{C4E3597E-46D7-4D79-823C-6C4CEBFA7FA2}" type="pres">
      <dgm:prSet presAssocID="{D19C90E1-7069-4787-9FDF-95AE713EC022}" presName="Name0" presStyleCnt="0">
        <dgm:presLayoutVars>
          <dgm:dir/>
          <dgm:resizeHandles val="exact"/>
        </dgm:presLayoutVars>
      </dgm:prSet>
      <dgm:spPr/>
    </dgm:pt>
    <dgm:pt modelId="{C1D0B760-7B00-4E59-8923-6EB8A7F72829}" type="pres">
      <dgm:prSet presAssocID="{2E994107-9DA3-47E9-A6D2-EF2377F76607}" presName="node" presStyleLbl="node1" presStyleIdx="0" presStyleCnt="3">
        <dgm:presLayoutVars>
          <dgm:bulletEnabled val="1"/>
        </dgm:presLayoutVars>
      </dgm:prSet>
      <dgm:spPr/>
    </dgm:pt>
    <dgm:pt modelId="{6F3D8C93-E607-4E9A-B3FF-104DEA7E7DEB}" type="pres">
      <dgm:prSet presAssocID="{5EE1C073-B50A-4C44-B31B-5CF19ABA7B93}" presName="sibTrans" presStyleLbl="sibTrans2D1" presStyleIdx="0" presStyleCnt="2"/>
      <dgm:spPr/>
    </dgm:pt>
    <dgm:pt modelId="{C2EA9E06-F59D-44F8-B1BA-FAEB51B6882C}" type="pres">
      <dgm:prSet presAssocID="{5EE1C073-B50A-4C44-B31B-5CF19ABA7B93}" presName="connectorText" presStyleLbl="sibTrans2D1" presStyleIdx="0" presStyleCnt="2"/>
      <dgm:spPr/>
    </dgm:pt>
    <dgm:pt modelId="{D52441DF-C0B3-400F-8451-E1B1B74691F1}" type="pres">
      <dgm:prSet presAssocID="{7AFA61F7-6A58-4EDE-A521-FD2E7A628C4D}" presName="node" presStyleLbl="node1" presStyleIdx="1" presStyleCnt="3" custLinFactNeighborX="-13484" custLinFactNeighborY="-2884">
        <dgm:presLayoutVars>
          <dgm:bulletEnabled val="1"/>
        </dgm:presLayoutVars>
      </dgm:prSet>
      <dgm:spPr/>
    </dgm:pt>
    <dgm:pt modelId="{8CEEDAA3-B164-40F6-8E91-8A9E7FB8A20F}" type="pres">
      <dgm:prSet presAssocID="{563EA5D6-9823-4E01-BBFF-0BD79539CAE7}" presName="sibTrans" presStyleLbl="sibTrans2D1" presStyleIdx="1" presStyleCnt="2"/>
      <dgm:spPr/>
    </dgm:pt>
    <dgm:pt modelId="{CC3F013F-BBD8-43B8-86E1-36783D11E0B4}" type="pres">
      <dgm:prSet presAssocID="{563EA5D6-9823-4E01-BBFF-0BD79539CAE7}" presName="connectorText" presStyleLbl="sibTrans2D1" presStyleIdx="1" presStyleCnt="2"/>
      <dgm:spPr/>
    </dgm:pt>
    <dgm:pt modelId="{C3C7B04F-6891-4354-9C60-4A932AD0EF07}" type="pres">
      <dgm:prSet presAssocID="{755C1F65-74C0-440B-A718-29E44F6C2C87}" presName="node" presStyleLbl="node1" presStyleIdx="2" presStyleCnt="3" custScaleX="105894" custLinFactNeighborX="-20225">
        <dgm:presLayoutVars>
          <dgm:bulletEnabled val="1"/>
        </dgm:presLayoutVars>
      </dgm:prSet>
      <dgm:spPr/>
    </dgm:pt>
  </dgm:ptLst>
  <dgm:cxnLst>
    <dgm:cxn modelId="{AF1DF00A-F25F-4D76-8708-8AF31D4B102F}" type="presOf" srcId="{563EA5D6-9823-4E01-BBFF-0BD79539CAE7}" destId="{8CEEDAA3-B164-40F6-8E91-8A9E7FB8A20F}" srcOrd="0" destOrd="0" presId="urn:microsoft.com/office/officeart/2005/8/layout/process1"/>
    <dgm:cxn modelId="{DC399921-5466-41A2-9927-21BBC9FDE68C}" type="presOf" srcId="{563EA5D6-9823-4E01-BBFF-0BD79539CAE7}" destId="{CC3F013F-BBD8-43B8-86E1-36783D11E0B4}" srcOrd="1" destOrd="0" presId="urn:microsoft.com/office/officeart/2005/8/layout/process1"/>
    <dgm:cxn modelId="{1457102A-728D-416A-B0FB-07E66C144D0F}" type="presOf" srcId="{755C1F65-74C0-440B-A718-29E44F6C2C87}" destId="{C3C7B04F-6891-4354-9C60-4A932AD0EF07}" srcOrd="0" destOrd="0" presId="urn:microsoft.com/office/officeart/2005/8/layout/process1"/>
    <dgm:cxn modelId="{F7BC9C47-C99B-4FE1-8AD3-3C4844BBAD38}" type="presOf" srcId="{5EE1C073-B50A-4C44-B31B-5CF19ABA7B93}" destId="{6F3D8C93-E607-4E9A-B3FF-104DEA7E7DEB}" srcOrd="0" destOrd="0" presId="urn:microsoft.com/office/officeart/2005/8/layout/process1"/>
    <dgm:cxn modelId="{FDD47577-6973-4683-9F10-801F5E2EB028}" srcId="{D19C90E1-7069-4787-9FDF-95AE713EC022}" destId="{7AFA61F7-6A58-4EDE-A521-FD2E7A628C4D}" srcOrd="1" destOrd="0" parTransId="{3C7B5EAE-DF09-45A1-9244-F3479F9C6D35}" sibTransId="{563EA5D6-9823-4E01-BBFF-0BD79539CAE7}"/>
    <dgm:cxn modelId="{BF530F5A-A6A1-4C24-91D9-B176223872AF}" type="presOf" srcId="{D19C90E1-7069-4787-9FDF-95AE713EC022}" destId="{C4E3597E-46D7-4D79-823C-6C4CEBFA7FA2}" srcOrd="0" destOrd="0" presId="urn:microsoft.com/office/officeart/2005/8/layout/process1"/>
    <dgm:cxn modelId="{C0D4CF7E-CBE7-4AB8-B734-47ACD6BDCFE5}" type="presOf" srcId="{2E994107-9DA3-47E9-A6D2-EF2377F76607}" destId="{C1D0B760-7B00-4E59-8923-6EB8A7F72829}" srcOrd="0" destOrd="0" presId="urn:microsoft.com/office/officeart/2005/8/layout/process1"/>
    <dgm:cxn modelId="{023A9593-95F5-4DD7-9994-59F5E3FBFAC1}" srcId="{D19C90E1-7069-4787-9FDF-95AE713EC022}" destId="{2E994107-9DA3-47E9-A6D2-EF2377F76607}" srcOrd="0" destOrd="0" parTransId="{4DCADD7E-8547-4411-AD6B-8A37B7A8E439}" sibTransId="{5EE1C073-B50A-4C44-B31B-5CF19ABA7B93}"/>
    <dgm:cxn modelId="{3A4CCD96-85CB-45AA-994C-CC3D0CB6F52C}" type="presOf" srcId="{5EE1C073-B50A-4C44-B31B-5CF19ABA7B93}" destId="{C2EA9E06-F59D-44F8-B1BA-FAEB51B6882C}" srcOrd="1" destOrd="0" presId="urn:microsoft.com/office/officeart/2005/8/layout/process1"/>
    <dgm:cxn modelId="{0A8C31D6-AD6A-4E29-B624-B53F59879ED7}" type="presOf" srcId="{7AFA61F7-6A58-4EDE-A521-FD2E7A628C4D}" destId="{D52441DF-C0B3-400F-8451-E1B1B74691F1}" srcOrd="0" destOrd="0" presId="urn:microsoft.com/office/officeart/2005/8/layout/process1"/>
    <dgm:cxn modelId="{FA114FDD-1DFC-4DC2-9326-A9558FAE4518}" srcId="{D19C90E1-7069-4787-9FDF-95AE713EC022}" destId="{755C1F65-74C0-440B-A718-29E44F6C2C87}" srcOrd="2" destOrd="0" parTransId="{A21C8983-43C1-4879-8803-699FE24CD7E0}" sibTransId="{F98EA51F-828B-48D8-A67A-149848F33AE8}"/>
    <dgm:cxn modelId="{6FCE245A-6F7E-43FE-9E0F-20BDD63BCE25}" type="presParOf" srcId="{C4E3597E-46D7-4D79-823C-6C4CEBFA7FA2}" destId="{C1D0B760-7B00-4E59-8923-6EB8A7F72829}" srcOrd="0" destOrd="0" presId="urn:microsoft.com/office/officeart/2005/8/layout/process1"/>
    <dgm:cxn modelId="{55C0C821-2086-4380-8AA1-AA73317D8B9D}" type="presParOf" srcId="{C4E3597E-46D7-4D79-823C-6C4CEBFA7FA2}" destId="{6F3D8C93-E607-4E9A-B3FF-104DEA7E7DEB}" srcOrd="1" destOrd="0" presId="urn:microsoft.com/office/officeart/2005/8/layout/process1"/>
    <dgm:cxn modelId="{88A0C28E-DC03-4489-81CB-BB1AB74ABD94}" type="presParOf" srcId="{6F3D8C93-E607-4E9A-B3FF-104DEA7E7DEB}" destId="{C2EA9E06-F59D-44F8-B1BA-FAEB51B6882C}" srcOrd="0" destOrd="0" presId="urn:microsoft.com/office/officeart/2005/8/layout/process1"/>
    <dgm:cxn modelId="{3D2205AC-6C3D-466D-9F48-36DC9A6790B2}" type="presParOf" srcId="{C4E3597E-46D7-4D79-823C-6C4CEBFA7FA2}" destId="{D52441DF-C0B3-400F-8451-E1B1B74691F1}" srcOrd="2" destOrd="0" presId="urn:microsoft.com/office/officeart/2005/8/layout/process1"/>
    <dgm:cxn modelId="{CE77872F-07D1-48AF-8018-8455E42B2B3F}" type="presParOf" srcId="{C4E3597E-46D7-4D79-823C-6C4CEBFA7FA2}" destId="{8CEEDAA3-B164-40F6-8E91-8A9E7FB8A20F}" srcOrd="3" destOrd="0" presId="urn:microsoft.com/office/officeart/2005/8/layout/process1"/>
    <dgm:cxn modelId="{6D5DD0F5-3B41-4DF3-A173-6B09570E3A36}" type="presParOf" srcId="{8CEEDAA3-B164-40F6-8E91-8A9E7FB8A20F}" destId="{CC3F013F-BBD8-43B8-86E1-36783D11E0B4}" srcOrd="0" destOrd="0" presId="urn:microsoft.com/office/officeart/2005/8/layout/process1"/>
    <dgm:cxn modelId="{F0A5586F-60BD-4D80-880D-C11BF973A214}" type="presParOf" srcId="{C4E3597E-46D7-4D79-823C-6C4CEBFA7FA2}" destId="{C3C7B04F-6891-4354-9C60-4A932AD0EF0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9C90E1-7069-4787-9FDF-95AE713EC0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E994107-9DA3-47E9-A6D2-EF2377F76607}">
      <dgm:prSet phldrT="[Texto]"/>
      <dgm:spPr/>
      <dgm:t>
        <a:bodyPr/>
        <a:lstStyle/>
        <a:p>
          <a:r>
            <a:rPr lang="es-ES" dirty="0" err="1"/>
            <a:t>Stage</a:t>
          </a:r>
          <a:endParaRPr lang="es-ES" dirty="0"/>
        </a:p>
      </dgm:t>
    </dgm:pt>
    <dgm:pt modelId="{4DCADD7E-8547-4411-AD6B-8A37B7A8E439}" type="parTrans" cxnId="{023A9593-95F5-4DD7-9994-59F5E3FBFAC1}">
      <dgm:prSet/>
      <dgm:spPr/>
      <dgm:t>
        <a:bodyPr/>
        <a:lstStyle/>
        <a:p>
          <a:endParaRPr lang="es-ES"/>
        </a:p>
      </dgm:t>
    </dgm:pt>
    <dgm:pt modelId="{5EE1C073-B50A-4C44-B31B-5CF19ABA7B93}" type="sibTrans" cxnId="{023A9593-95F5-4DD7-9994-59F5E3FBFAC1}">
      <dgm:prSet/>
      <dgm:spPr/>
      <dgm:t>
        <a:bodyPr/>
        <a:lstStyle/>
        <a:p>
          <a:endParaRPr lang="es-ES"/>
        </a:p>
      </dgm:t>
    </dgm:pt>
    <dgm:pt modelId="{7AFA61F7-6A58-4EDE-A521-FD2E7A628C4D}">
      <dgm:prSet phldrT="[Texto]"/>
      <dgm:spPr/>
      <dgm:t>
        <a:bodyPr/>
        <a:lstStyle/>
        <a:p>
          <a:r>
            <a:rPr lang="es-ES" dirty="0"/>
            <a:t>Data Access</a:t>
          </a:r>
        </a:p>
      </dgm:t>
    </dgm:pt>
    <dgm:pt modelId="{3C7B5EAE-DF09-45A1-9244-F3479F9C6D35}" type="parTrans" cxnId="{FDD47577-6973-4683-9F10-801F5E2EB028}">
      <dgm:prSet/>
      <dgm:spPr/>
      <dgm:t>
        <a:bodyPr/>
        <a:lstStyle/>
        <a:p>
          <a:endParaRPr lang="es-ES"/>
        </a:p>
      </dgm:t>
    </dgm:pt>
    <dgm:pt modelId="{563EA5D6-9823-4E01-BBFF-0BD79539CAE7}" type="sibTrans" cxnId="{FDD47577-6973-4683-9F10-801F5E2EB028}">
      <dgm:prSet/>
      <dgm:spPr/>
      <dgm:t>
        <a:bodyPr/>
        <a:lstStyle/>
        <a:p>
          <a:endParaRPr lang="es-ES"/>
        </a:p>
      </dgm:t>
    </dgm:pt>
    <dgm:pt modelId="{C4E3597E-46D7-4D79-823C-6C4CEBFA7FA2}" type="pres">
      <dgm:prSet presAssocID="{D19C90E1-7069-4787-9FDF-95AE713EC022}" presName="Name0" presStyleCnt="0">
        <dgm:presLayoutVars>
          <dgm:dir/>
          <dgm:resizeHandles val="exact"/>
        </dgm:presLayoutVars>
      </dgm:prSet>
      <dgm:spPr/>
    </dgm:pt>
    <dgm:pt modelId="{C1D0B760-7B00-4E59-8923-6EB8A7F72829}" type="pres">
      <dgm:prSet presAssocID="{2E994107-9DA3-47E9-A6D2-EF2377F76607}" presName="node" presStyleLbl="node1" presStyleIdx="0" presStyleCnt="2">
        <dgm:presLayoutVars>
          <dgm:bulletEnabled val="1"/>
        </dgm:presLayoutVars>
      </dgm:prSet>
      <dgm:spPr/>
    </dgm:pt>
    <dgm:pt modelId="{6F3D8C93-E607-4E9A-B3FF-104DEA7E7DEB}" type="pres">
      <dgm:prSet presAssocID="{5EE1C073-B50A-4C44-B31B-5CF19ABA7B93}" presName="sibTrans" presStyleLbl="sibTrans2D1" presStyleIdx="0" presStyleCnt="1"/>
      <dgm:spPr/>
    </dgm:pt>
    <dgm:pt modelId="{C2EA9E06-F59D-44F8-B1BA-FAEB51B6882C}" type="pres">
      <dgm:prSet presAssocID="{5EE1C073-B50A-4C44-B31B-5CF19ABA7B93}" presName="connectorText" presStyleLbl="sibTrans2D1" presStyleIdx="0" presStyleCnt="1"/>
      <dgm:spPr/>
    </dgm:pt>
    <dgm:pt modelId="{D52441DF-C0B3-400F-8451-E1B1B74691F1}" type="pres">
      <dgm:prSet presAssocID="{7AFA61F7-6A58-4EDE-A521-FD2E7A628C4D}" presName="node" presStyleLbl="node1" presStyleIdx="1" presStyleCnt="2" custLinFactNeighborX="-4828" custLinFactNeighborY="-10360">
        <dgm:presLayoutVars>
          <dgm:bulletEnabled val="1"/>
        </dgm:presLayoutVars>
      </dgm:prSet>
      <dgm:spPr/>
    </dgm:pt>
  </dgm:ptLst>
  <dgm:cxnLst>
    <dgm:cxn modelId="{F7BC9C47-C99B-4FE1-8AD3-3C4844BBAD38}" type="presOf" srcId="{5EE1C073-B50A-4C44-B31B-5CF19ABA7B93}" destId="{6F3D8C93-E607-4E9A-B3FF-104DEA7E7DEB}" srcOrd="0" destOrd="0" presId="urn:microsoft.com/office/officeart/2005/8/layout/process1"/>
    <dgm:cxn modelId="{FDD47577-6973-4683-9F10-801F5E2EB028}" srcId="{D19C90E1-7069-4787-9FDF-95AE713EC022}" destId="{7AFA61F7-6A58-4EDE-A521-FD2E7A628C4D}" srcOrd="1" destOrd="0" parTransId="{3C7B5EAE-DF09-45A1-9244-F3479F9C6D35}" sibTransId="{563EA5D6-9823-4E01-BBFF-0BD79539CAE7}"/>
    <dgm:cxn modelId="{BF530F5A-A6A1-4C24-91D9-B176223872AF}" type="presOf" srcId="{D19C90E1-7069-4787-9FDF-95AE713EC022}" destId="{C4E3597E-46D7-4D79-823C-6C4CEBFA7FA2}" srcOrd="0" destOrd="0" presId="urn:microsoft.com/office/officeart/2005/8/layout/process1"/>
    <dgm:cxn modelId="{C0D4CF7E-CBE7-4AB8-B734-47ACD6BDCFE5}" type="presOf" srcId="{2E994107-9DA3-47E9-A6D2-EF2377F76607}" destId="{C1D0B760-7B00-4E59-8923-6EB8A7F72829}" srcOrd="0" destOrd="0" presId="urn:microsoft.com/office/officeart/2005/8/layout/process1"/>
    <dgm:cxn modelId="{023A9593-95F5-4DD7-9994-59F5E3FBFAC1}" srcId="{D19C90E1-7069-4787-9FDF-95AE713EC022}" destId="{2E994107-9DA3-47E9-A6D2-EF2377F76607}" srcOrd="0" destOrd="0" parTransId="{4DCADD7E-8547-4411-AD6B-8A37B7A8E439}" sibTransId="{5EE1C073-B50A-4C44-B31B-5CF19ABA7B93}"/>
    <dgm:cxn modelId="{3A4CCD96-85CB-45AA-994C-CC3D0CB6F52C}" type="presOf" srcId="{5EE1C073-B50A-4C44-B31B-5CF19ABA7B93}" destId="{C2EA9E06-F59D-44F8-B1BA-FAEB51B6882C}" srcOrd="1" destOrd="0" presId="urn:microsoft.com/office/officeart/2005/8/layout/process1"/>
    <dgm:cxn modelId="{0A8C31D6-AD6A-4E29-B624-B53F59879ED7}" type="presOf" srcId="{7AFA61F7-6A58-4EDE-A521-FD2E7A628C4D}" destId="{D52441DF-C0B3-400F-8451-E1B1B74691F1}" srcOrd="0" destOrd="0" presId="urn:microsoft.com/office/officeart/2005/8/layout/process1"/>
    <dgm:cxn modelId="{6FCE245A-6F7E-43FE-9E0F-20BDD63BCE25}" type="presParOf" srcId="{C4E3597E-46D7-4D79-823C-6C4CEBFA7FA2}" destId="{C1D0B760-7B00-4E59-8923-6EB8A7F72829}" srcOrd="0" destOrd="0" presId="urn:microsoft.com/office/officeart/2005/8/layout/process1"/>
    <dgm:cxn modelId="{55C0C821-2086-4380-8AA1-AA73317D8B9D}" type="presParOf" srcId="{C4E3597E-46D7-4D79-823C-6C4CEBFA7FA2}" destId="{6F3D8C93-E607-4E9A-B3FF-104DEA7E7DEB}" srcOrd="1" destOrd="0" presId="urn:microsoft.com/office/officeart/2005/8/layout/process1"/>
    <dgm:cxn modelId="{88A0C28E-DC03-4489-81CB-BB1AB74ABD94}" type="presParOf" srcId="{6F3D8C93-E607-4E9A-B3FF-104DEA7E7DEB}" destId="{C2EA9E06-F59D-44F8-B1BA-FAEB51B6882C}" srcOrd="0" destOrd="0" presId="urn:microsoft.com/office/officeart/2005/8/layout/process1"/>
    <dgm:cxn modelId="{3D2205AC-6C3D-466D-9F48-36DC9A6790B2}" type="presParOf" srcId="{C4E3597E-46D7-4D79-823C-6C4CEBFA7FA2}" destId="{D52441DF-C0B3-400F-8451-E1B1B74691F1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9ECBD4-F2A3-42B1-9DE5-0B87702003C6}" type="doc">
      <dgm:prSet loTypeId="urn:microsoft.com/office/officeart/2005/8/layout/targe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288DA97-E136-4FA6-AE8E-6A5B808A2EC4}">
      <dgm:prSet phldrT="[Texto]"/>
      <dgm:spPr/>
      <dgm:t>
        <a:bodyPr/>
        <a:lstStyle/>
        <a:p>
          <a:r>
            <a:rPr lang="es-ES" dirty="0"/>
            <a:t>Metodología</a:t>
          </a:r>
        </a:p>
      </dgm:t>
    </dgm:pt>
    <dgm:pt modelId="{531AC47A-EB79-4E38-9D91-C8DA95A5984E}" type="parTrans" cxnId="{418AFFB3-0A7A-4E37-80F6-57ED3F001738}">
      <dgm:prSet/>
      <dgm:spPr/>
      <dgm:t>
        <a:bodyPr/>
        <a:lstStyle/>
        <a:p>
          <a:endParaRPr lang="es-ES"/>
        </a:p>
      </dgm:t>
    </dgm:pt>
    <dgm:pt modelId="{86AF0F0E-D570-480E-A628-BD375244A4CC}" type="sibTrans" cxnId="{418AFFB3-0A7A-4E37-80F6-57ED3F001738}">
      <dgm:prSet/>
      <dgm:spPr/>
      <dgm:t>
        <a:bodyPr/>
        <a:lstStyle/>
        <a:p>
          <a:endParaRPr lang="es-ES"/>
        </a:p>
      </dgm:t>
    </dgm:pt>
    <dgm:pt modelId="{5652DB0D-6B24-4D34-B83A-6604A906F24D}">
      <dgm:prSet phldrT="[Texto]"/>
      <dgm:spPr/>
      <dgm:t>
        <a:bodyPr/>
        <a:lstStyle/>
        <a:p>
          <a:r>
            <a:rPr lang="es-ES" dirty="0"/>
            <a:t>Consistente</a:t>
          </a:r>
        </a:p>
      </dgm:t>
    </dgm:pt>
    <dgm:pt modelId="{B32C8090-E04C-45A7-AAD1-B15FD2ED8575}" type="parTrans" cxnId="{F57D8C6F-9110-4460-9ED3-BACBF9FA010C}">
      <dgm:prSet/>
      <dgm:spPr/>
      <dgm:t>
        <a:bodyPr/>
        <a:lstStyle/>
        <a:p>
          <a:endParaRPr lang="es-ES"/>
        </a:p>
      </dgm:t>
    </dgm:pt>
    <dgm:pt modelId="{605EDDB9-DB45-4B47-9EC6-FDE3DEC1D0AF}" type="sibTrans" cxnId="{F57D8C6F-9110-4460-9ED3-BACBF9FA010C}">
      <dgm:prSet/>
      <dgm:spPr/>
      <dgm:t>
        <a:bodyPr/>
        <a:lstStyle/>
        <a:p>
          <a:endParaRPr lang="es-ES"/>
        </a:p>
      </dgm:t>
    </dgm:pt>
    <dgm:pt modelId="{05CB8D99-37E8-4EB3-9E1D-CF843867E143}">
      <dgm:prSet phldrT="[Texto]"/>
      <dgm:spPr/>
      <dgm:t>
        <a:bodyPr/>
        <a:lstStyle/>
        <a:p>
          <a:r>
            <a:rPr lang="es-ES" dirty="0"/>
            <a:t>Basada en patrones</a:t>
          </a:r>
        </a:p>
      </dgm:t>
    </dgm:pt>
    <dgm:pt modelId="{5897A395-BA6E-4EB6-B7E0-6C04FFFBC5A8}" type="parTrans" cxnId="{D59BAB13-9440-4F84-8BD0-F1F9E475150F}">
      <dgm:prSet/>
      <dgm:spPr/>
      <dgm:t>
        <a:bodyPr/>
        <a:lstStyle/>
        <a:p>
          <a:endParaRPr lang="es-ES"/>
        </a:p>
      </dgm:t>
    </dgm:pt>
    <dgm:pt modelId="{BF2B9486-9D8E-430F-9748-9CE187D75C33}" type="sibTrans" cxnId="{D59BAB13-9440-4F84-8BD0-F1F9E475150F}">
      <dgm:prSet/>
      <dgm:spPr/>
      <dgm:t>
        <a:bodyPr/>
        <a:lstStyle/>
        <a:p>
          <a:endParaRPr lang="es-ES"/>
        </a:p>
      </dgm:t>
    </dgm:pt>
    <dgm:pt modelId="{964B5EA3-8C1B-4E48-88A0-5AC6FB0CECA7}">
      <dgm:prSet phldrT="[Texto]"/>
      <dgm:spPr/>
      <dgm:t>
        <a:bodyPr/>
        <a:lstStyle/>
        <a:p>
          <a:r>
            <a:rPr lang="es-ES" dirty="0"/>
            <a:t>Arquitectura</a:t>
          </a:r>
        </a:p>
      </dgm:t>
    </dgm:pt>
    <dgm:pt modelId="{56C964A4-41E0-4152-A1EE-032C43B2480F}" type="parTrans" cxnId="{34EC4587-38EC-43AF-8D64-CD16510D6C10}">
      <dgm:prSet/>
      <dgm:spPr/>
      <dgm:t>
        <a:bodyPr/>
        <a:lstStyle/>
        <a:p>
          <a:endParaRPr lang="es-ES"/>
        </a:p>
      </dgm:t>
    </dgm:pt>
    <dgm:pt modelId="{E8C1DB94-EE2D-44B0-BBCE-E54FD4CC8EF3}" type="sibTrans" cxnId="{34EC4587-38EC-43AF-8D64-CD16510D6C10}">
      <dgm:prSet/>
      <dgm:spPr/>
      <dgm:t>
        <a:bodyPr/>
        <a:lstStyle/>
        <a:p>
          <a:endParaRPr lang="es-ES"/>
        </a:p>
      </dgm:t>
    </dgm:pt>
    <dgm:pt modelId="{5AA2EC7C-2625-4C86-98DD-4C6333E22BD4}">
      <dgm:prSet phldrT="[Texto]"/>
      <dgm:spPr/>
      <dgm:t>
        <a:bodyPr/>
        <a:lstStyle/>
        <a:p>
          <a:r>
            <a:rPr lang="es-ES" dirty="0"/>
            <a:t>Multi nivel</a:t>
          </a:r>
        </a:p>
      </dgm:t>
    </dgm:pt>
    <dgm:pt modelId="{BDA4B012-F55A-4EBC-9F71-7327B66C8BF8}" type="parTrans" cxnId="{930D246F-C639-4E07-98C4-52A00CF4A06C}">
      <dgm:prSet/>
      <dgm:spPr/>
      <dgm:t>
        <a:bodyPr/>
        <a:lstStyle/>
        <a:p>
          <a:endParaRPr lang="es-ES"/>
        </a:p>
      </dgm:t>
    </dgm:pt>
    <dgm:pt modelId="{BAD41E26-C055-4789-BEC7-1D038B74C52F}" type="sibTrans" cxnId="{930D246F-C639-4E07-98C4-52A00CF4A06C}">
      <dgm:prSet/>
      <dgm:spPr/>
      <dgm:t>
        <a:bodyPr/>
        <a:lstStyle/>
        <a:p>
          <a:endParaRPr lang="es-ES"/>
        </a:p>
      </dgm:t>
    </dgm:pt>
    <dgm:pt modelId="{4CCA77A9-E4CC-4CB8-B2C7-FC7C5BCD4E5C}">
      <dgm:prSet phldrT="[Texto]"/>
      <dgm:spPr/>
      <dgm:t>
        <a:bodyPr/>
        <a:lstStyle/>
        <a:p>
          <a:r>
            <a:rPr lang="es-ES" dirty="0"/>
            <a:t>Escalable</a:t>
          </a:r>
        </a:p>
      </dgm:t>
    </dgm:pt>
    <dgm:pt modelId="{B17676CC-D19C-44E0-9721-E9C1F063C8D0}" type="parTrans" cxnId="{E5F67919-09F7-440C-B90C-AC469BF594B8}">
      <dgm:prSet/>
      <dgm:spPr/>
      <dgm:t>
        <a:bodyPr/>
        <a:lstStyle/>
        <a:p>
          <a:endParaRPr lang="es-ES"/>
        </a:p>
      </dgm:t>
    </dgm:pt>
    <dgm:pt modelId="{62736EEB-A691-4B83-8378-061B76B25365}" type="sibTrans" cxnId="{E5F67919-09F7-440C-B90C-AC469BF594B8}">
      <dgm:prSet/>
      <dgm:spPr/>
      <dgm:t>
        <a:bodyPr/>
        <a:lstStyle/>
        <a:p>
          <a:endParaRPr lang="es-ES"/>
        </a:p>
      </dgm:t>
    </dgm:pt>
    <dgm:pt modelId="{7C70613A-BCF7-46EA-BD01-3F7D3AA78BF9}">
      <dgm:prSet phldrT="[Texto]"/>
      <dgm:spPr/>
      <dgm:t>
        <a:bodyPr/>
        <a:lstStyle/>
        <a:p>
          <a:r>
            <a:rPr lang="es-ES" dirty="0"/>
            <a:t>Modelado</a:t>
          </a:r>
        </a:p>
      </dgm:t>
    </dgm:pt>
    <dgm:pt modelId="{E4F90A50-9CDF-4CF7-9CBF-6FA5CFAF980D}" type="parTrans" cxnId="{3CA27D96-C3B9-4EA4-A8BD-A71D6BB6D607}">
      <dgm:prSet/>
      <dgm:spPr/>
      <dgm:t>
        <a:bodyPr/>
        <a:lstStyle/>
        <a:p>
          <a:endParaRPr lang="es-ES"/>
        </a:p>
      </dgm:t>
    </dgm:pt>
    <dgm:pt modelId="{8BD78F61-BA2F-4E0D-8016-F459DD1A9D5C}" type="sibTrans" cxnId="{3CA27D96-C3B9-4EA4-A8BD-A71D6BB6D607}">
      <dgm:prSet/>
      <dgm:spPr/>
      <dgm:t>
        <a:bodyPr/>
        <a:lstStyle/>
        <a:p>
          <a:endParaRPr lang="es-ES"/>
        </a:p>
      </dgm:t>
    </dgm:pt>
    <dgm:pt modelId="{6779A8FB-E71F-4055-9E4E-340ED310B2A2}">
      <dgm:prSet phldrT="[Texto]"/>
      <dgm:spPr/>
      <dgm:t>
        <a:bodyPr/>
        <a:lstStyle/>
        <a:p>
          <a:r>
            <a:rPr lang="es-ES" dirty="0"/>
            <a:t>Flexible</a:t>
          </a:r>
        </a:p>
      </dgm:t>
    </dgm:pt>
    <dgm:pt modelId="{16B49E3D-5FA7-4DF3-9F37-9C6A3A6D22E8}" type="parTrans" cxnId="{B154E80B-56E1-44A4-8367-763953B8EF07}">
      <dgm:prSet/>
      <dgm:spPr/>
      <dgm:t>
        <a:bodyPr/>
        <a:lstStyle/>
        <a:p>
          <a:endParaRPr lang="es-ES"/>
        </a:p>
      </dgm:t>
    </dgm:pt>
    <dgm:pt modelId="{E3686C17-28A0-4864-B916-F1BCA27EF9AC}" type="sibTrans" cxnId="{B154E80B-56E1-44A4-8367-763953B8EF07}">
      <dgm:prSet/>
      <dgm:spPr/>
      <dgm:t>
        <a:bodyPr/>
        <a:lstStyle/>
        <a:p>
          <a:endParaRPr lang="es-ES"/>
        </a:p>
      </dgm:t>
    </dgm:pt>
    <dgm:pt modelId="{D93E8A76-C9F0-49EB-A5B4-8906E93DE9D6}">
      <dgm:prSet phldrT="[Texto]"/>
      <dgm:spPr/>
      <dgm:t>
        <a:bodyPr/>
        <a:lstStyle/>
        <a:p>
          <a:r>
            <a:rPr lang="es-ES" dirty="0"/>
            <a:t>Escalable (Big Data)</a:t>
          </a:r>
        </a:p>
      </dgm:t>
    </dgm:pt>
    <dgm:pt modelId="{360FF701-0620-4F87-BA76-DC3D2362340A}" type="parTrans" cxnId="{50B69E92-77CC-472C-B2DB-253047F41B79}">
      <dgm:prSet/>
      <dgm:spPr/>
      <dgm:t>
        <a:bodyPr/>
        <a:lstStyle/>
        <a:p>
          <a:endParaRPr lang="es-ES"/>
        </a:p>
      </dgm:t>
    </dgm:pt>
    <dgm:pt modelId="{10D7134B-12EC-4D5A-81B5-401143890F15}" type="sibTrans" cxnId="{50B69E92-77CC-472C-B2DB-253047F41B79}">
      <dgm:prSet/>
      <dgm:spPr/>
      <dgm:t>
        <a:bodyPr/>
        <a:lstStyle/>
        <a:p>
          <a:endParaRPr lang="es-ES"/>
        </a:p>
      </dgm:t>
    </dgm:pt>
    <dgm:pt modelId="{01C80FE8-7F02-4338-A619-697D178902F2}">
      <dgm:prSet phldrT="[Texto]"/>
      <dgm:spPr/>
      <dgm:t>
        <a:bodyPr/>
        <a:lstStyle/>
        <a:p>
          <a:r>
            <a:rPr lang="es-ES" dirty="0"/>
            <a:t>Replicable</a:t>
          </a:r>
        </a:p>
      </dgm:t>
    </dgm:pt>
    <dgm:pt modelId="{947B232D-D82D-4120-9478-DEC45EA364C6}" type="parTrans" cxnId="{79BEC553-924C-44C7-BF0D-5AD5A942454A}">
      <dgm:prSet/>
      <dgm:spPr/>
      <dgm:t>
        <a:bodyPr/>
        <a:lstStyle/>
        <a:p>
          <a:endParaRPr lang="es-ES"/>
        </a:p>
      </dgm:t>
    </dgm:pt>
    <dgm:pt modelId="{8FCA6F56-F859-4BA8-BB84-FFD63A59E604}" type="sibTrans" cxnId="{79BEC553-924C-44C7-BF0D-5AD5A942454A}">
      <dgm:prSet/>
      <dgm:spPr/>
      <dgm:t>
        <a:bodyPr/>
        <a:lstStyle/>
        <a:p>
          <a:endParaRPr lang="es-ES"/>
        </a:p>
      </dgm:t>
    </dgm:pt>
    <dgm:pt modelId="{C3F10394-4408-49DE-A20F-080DF2B86C86}">
      <dgm:prSet phldrT="[Texto]"/>
      <dgm:spPr/>
      <dgm:t>
        <a:bodyPr/>
        <a:lstStyle/>
        <a:p>
          <a:r>
            <a:rPr lang="es-ES" dirty="0"/>
            <a:t>Gobernanza de dato</a:t>
          </a:r>
        </a:p>
      </dgm:t>
    </dgm:pt>
    <dgm:pt modelId="{2C272444-BED0-4412-B913-4644E4F19B66}" type="parTrans" cxnId="{A7BA599F-3B90-42BF-9E74-15BC204FDDE1}">
      <dgm:prSet/>
      <dgm:spPr/>
      <dgm:t>
        <a:bodyPr/>
        <a:lstStyle/>
        <a:p>
          <a:endParaRPr lang="es-ES"/>
        </a:p>
      </dgm:t>
    </dgm:pt>
    <dgm:pt modelId="{E76CDB21-753C-437C-9CEE-7579FB9746B1}" type="sibTrans" cxnId="{A7BA599F-3B90-42BF-9E74-15BC204FDDE1}">
      <dgm:prSet/>
      <dgm:spPr/>
      <dgm:t>
        <a:bodyPr/>
        <a:lstStyle/>
        <a:p>
          <a:endParaRPr lang="es-ES"/>
        </a:p>
      </dgm:t>
    </dgm:pt>
    <dgm:pt modelId="{331A908B-37A1-4BA4-965A-69F488BEF2F2}" type="pres">
      <dgm:prSet presAssocID="{1D9ECBD4-F2A3-42B1-9DE5-0B87702003C6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F1B7E553-3D03-42A9-B047-5F029F743462}" type="pres">
      <dgm:prSet presAssocID="{3288DA97-E136-4FA6-AE8E-6A5B808A2EC4}" presName="circle1" presStyleLbl="node1" presStyleIdx="0" presStyleCnt="3"/>
      <dgm:spPr/>
    </dgm:pt>
    <dgm:pt modelId="{9EFD785C-F117-4298-A77A-C534C77C5920}" type="pres">
      <dgm:prSet presAssocID="{3288DA97-E136-4FA6-AE8E-6A5B808A2EC4}" presName="space" presStyleCnt="0"/>
      <dgm:spPr/>
    </dgm:pt>
    <dgm:pt modelId="{3A52F762-EFEF-4FB0-8B98-73B4FE0C885D}" type="pres">
      <dgm:prSet presAssocID="{3288DA97-E136-4FA6-AE8E-6A5B808A2EC4}" presName="rect1" presStyleLbl="alignAcc1" presStyleIdx="0" presStyleCnt="3" custScaleY="126123" custLinFactNeighborX="1037" custLinFactNeighborY="-16764"/>
      <dgm:spPr/>
    </dgm:pt>
    <dgm:pt modelId="{A14F6180-B8BB-4252-83A6-54C3899C67C0}" type="pres">
      <dgm:prSet presAssocID="{964B5EA3-8C1B-4E48-88A0-5AC6FB0CECA7}" presName="vertSpace2" presStyleLbl="node1" presStyleIdx="0" presStyleCnt="3"/>
      <dgm:spPr/>
    </dgm:pt>
    <dgm:pt modelId="{035AF3EC-7A95-48F0-A490-760CE1C6AB5B}" type="pres">
      <dgm:prSet presAssocID="{964B5EA3-8C1B-4E48-88A0-5AC6FB0CECA7}" presName="circle2" presStyleLbl="node1" presStyleIdx="1" presStyleCnt="3"/>
      <dgm:spPr/>
    </dgm:pt>
    <dgm:pt modelId="{F96B3A81-FCE7-41DA-94BD-7B805A37FEB6}" type="pres">
      <dgm:prSet presAssocID="{964B5EA3-8C1B-4E48-88A0-5AC6FB0CECA7}" presName="rect2" presStyleLbl="alignAcc1" presStyleIdx="1" presStyleCnt="3"/>
      <dgm:spPr/>
    </dgm:pt>
    <dgm:pt modelId="{E8E7053C-84AF-43A2-913A-A7FB97E00D1D}" type="pres">
      <dgm:prSet presAssocID="{7C70613A-BCF7-46EA-BD01-3F7D3AA78BF9}" presName="vertSpace3" presStyleLbl="node1" presStyleIdx="1" presStyleCnt="3"/>
      <dgm:spPr/>
    </dgm:pt>
    <dgm:pt modelId="{0F4DB19E-1246-4588-ABCF-A906BBA98F6D}" type="pres">
      <dgm:prSet presAssocID="{7C70613A-BCF7-46EA-BD01-3F7D3AA78BF9}" presName="circle3" presStyleLbl="node1" presStyleIdx="2" presStyleCnt="3"/>
      <dgm:spPr/>
    </dgm:pt>
    <dgm:pt modelId="{AADC99BE-6F3F-4013-92EF-127A039E4E1A}" type="pres">
      <dgm:prSet presAssocID="{7C70613A-BCF7-46EA-BD01-3F7D3AA78BF9}" presName="rect3" presStyleLbl="alignAcc1" presStyleIdx="2" presStyleCnt="3"/>
      <dgm:spPr/>
    </dgm:pt>
    <dgm:pt modelId="{02A49E25-1E73-4DE5-89A9-61BA069DDF51}" type="pres">
      <dgm:prSet presAssocID="{3288DA97-E136-4FA6-AE8E-6A5B808A2EC4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241B2794-8CD1-4122-AEF2-812D02435122}" type="pres">
      <dgm:prSet presAssocID="{3288DA97-E136-4FA6-AE8E-6A5B808A2EC4}" presName="rect1ChTx" presStyleLbl="alignAcc1" presStyleIdx="2" presStyleCnt="3">
        <dgm:presLayoutVars>
          <dgm:bulletEnabled val="1"/>
        </dgm:presLayoutVars>
      </dgm:prSet>
      <dgm:spPr/>
    </dgm:pt>
    <dgm:pt modelId="{FDEA1131-DEB1-4830-8B44-EC03509A67DB}" type="pres">
      <dgm:prSet presAssocID="{964B5EA3-8C1B-4E48-88A0-5AC6FB0CECA7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CD56F906-C1CF-4F5B-9C57-E49AA810803F}" type="pres">
      <dgm:prSet presAssocID="{964B5EA3-8C1B-4E48-88A0-5AC6FB0CECA7}" presName="rect2ChTx" presStyleLbl="alignAcc1" presStyleIdx="2" presStyleCnt="3">
        <dgm:presLayoutVars>
          <dgm:bulletEnabled val="1"/>
        </dgm:presLayoutVars>
      </dgm:prSet>
      <dgm:spPr/>
    </dgm:pt>
    <dgm:pt modelId="{A2DDBA01-00B7-47AB-835E-A599AC2B58BC}" type="pres">
      <dgm:prSet presAssocID="{7C70613A-BCF7-46EA-BD01-3F7D3AA78BF9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FA05B58D-FB7E-43F4-8DCB-D7859EE7C057}" type="pres">
      <dgm:prSet presAssocID="{7C70613A-BCF7-46EA-BD01-3F7D3AA78BF9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B154E80B-56E1-44A4-8367-763953B8EF07}" srcId="{7C70613A-BCF7-46EA-BD01-3F7D3AA78BF9}" destId="{6779A8FB-E71F-4055-9E4E-340ED310B2A2}" srcOrd="0" destOrd="0" parTransId="{16B49E3D-5FA7-4DF3-9F37-9C6A3A6D22E8}" sibTransId="{E3686C17-28A0-4864-B916-F1BCA27EF9AC}"/>
    <dgm:cxn modelId="{D59BAB13-9440-4F84-8BD0-F1F9E475150F}" srcId="{3288DA97-E136-4FA6-AE8E-6A5B808A2EC4}" destId="{05CB8D99-37E8-4EB3-9E1D-CF843867E143}" srcOrd="2" destOrd="0" parTransId="{5897A395-BA6E-4EB6-B7E0-6C04FFFBC5A8}" sibTransId="{BF2B9486-9D8E-430F-9748-9CE187D75C33}"/>
    <dgm:cxn modelId="{E5F67919-09F7-440C-B90C-AC469BF594B8}" srcId="{964B5EA3-8C1B-4E48-88A0-5AC6FB0CECA7}" destId="{4CCA77A9-E4CC-4CB8-B2C7-FC7C5BCD4E5C}" srcOrd="1" destOrd="0" parTransId="{B17676CC-D19C-44E0-9721-E9C1F063C8D0}" sibTransId="{62736EEB-A691-4B83-8378-061B76B25365}"/>
    <dgm:cxn modelId="{E63AC422-34A8-47D2-8D52-0CDAEA456E09}" type="presOf" srcId="{3288DA97-E136-4FA6-AE8E-6A5B808A2EC4}" destId="{3A52F762-EFEF-4FB0-8B98-73B4FE0C885D}" srcOrd="0" destOrd="0" presId="urn:microsoft.com/office/officeart/2005/8/layout/target3"/>
    <dgm:cxn modelId="{F8164628-18D0-46C3-AEB6-4A270DBB40B5}" type="presOf" srcId="{05CB8D99-37E8-4EB3-9E1D-CF843867E143}" destId="{241B2794-8CD1-4122-AEF2-812D02435122}" srcOrd="0" destOrd="2" presId="urn:microsoft.com/office/officeart/2005/8/layout/target3"/>
    <dgm:cxn modelId="{A0201031-1EBD-4C0E-8C3B-01C89586C46A}" type="presOf" srcId="{3288DA97-E136-4FA6-AE8E-6A5B808A2EC4}" destId="{02A49E25-1E73-4DE5-89A9-61BA069DDF51}" srcOrd="1" destOrd="0" presId="urn:microsoft.com/office/officeart/2005/8/layout/target3"/>
    <dgm:cxn modelId="{1077D33C-2159-4F4F-8373-65E329D583ED}" type="presOf" srcId="{7C70613A-BCF7-46EA-BD01-3F7D3AA78BF9}" destId="{AADC99BE-6F3F-4013-92EF-127A039E4E1A}" srcOrd="0" destOrd="0" presId="urn:microsoft.com/office/officeart/2005/8/layout/target3"/>
    <dgm:cxn modelId="{3425C644-CE42-41C9-A60D-7DFDE72EF57D}" type="presOf" srcId="{6779A8FB-E71F-4055-9E4E-340ED310B2A2}" destId="{FA05B58D-FB7E-43F4-8DCB-D7859EE7C057}" srcOrd="0" destOrd="0" presId="urn:microsoft.com/office/officeart/2005/8/layout/target3"/>
    <dgm:cxn modelId="{847EC145-0A2F-4C61-BE25-4ADF8017035F}" type="presOf" srcId="{C3F10394-4408-49DE-A20F-080DF2B86C86}" destId="{FA05B58D-FB7E-43F4-8DCB-D7859EE7C057}" srcOrd="0" destOrd="2" presId="urn:microsoft.com/office/officeart/2005/8/layout/target3"/>
    <dgm:cxn modelId="{930D246F-C639-4E07-98C4-52A00CF4A06C}" srcId="{964B5EA3-8C1B-4E48-88A0-5AC6FB0CECA7}" destId="{5AA2EC7C-2625-4C86-98DD-4C6333E22BD4}" srcOrd="0" destOrd="0" parTransId="{BDA4B012-F55A-4EBC-9F71-7327B66C8BF8}" sibTransId="{BAD41E26-C055-4789-BEC7-1D038B74C52F}"/>
    <dgm:cxn modelId="{F57D8C6F-9110-4460-9ED3-BACBF9FA010C}" srcId="{3288DA97-E136-4FA6-AE8E-6A5B808A2EC4}" destId="{5652DB0D-6B24-4D34-B83A-6604A906F24D}" srcOrd="0" destOrd="0" parTransId="{B32C8090-E04C-45A7-AAD1-B15FD2ED8575}" sibTransId="{605EDDB9-DB45-4B47-9EC6-FDE3DEC1D0AF}"/>
    <dgm:cxn modelId="{8AF4C970-274C-4512-9A10-B37277D3074F}" type="presOf" srcId="{D93E8A76-C9F0-49EB-A5B4-8906E93DE9D6}" destId="{FA05B58D-FB7E-43F4-8DCB-D7859EE7C057}" srcOrd="0" destOrd="1" presId="urn:microsoft.com/office/officeart/2005/8/layout/target3"/>
    <dgm:cxn modelId="{79BEC553-924C-44C7-BF0D-5AD5A942454A}" srcId="{3288DA97-E136-4FA6-AE8E-6A5B808A2EC4}" destId="{01C80FE8-7F02-4338-A619-697D178902F2}" srcOrd="1" destOrd="0" parTransId="{947B232D-D82D-4120-9478-DEC45EA364C6}" sibTransId="{8FCA6F56-F859-4BA8-BB84-FFD63A59E604}"/>
    <dgm:cxn modelId="{A430F477-4ED5-43CD-BCB3-0C523BA571D8}" type="presOf" srcId="{5AA2EC7C-2625-4C86-98DD-4C6333E22BD4}" destId="{CD56F906-C1CF-4F5B-9C57-E49AA810803F}" srcOrd="0" destOrd="0" presId="urn:microsoft.com/office/officeart/2005/8/layout/target3"/>
    <dgm:cxn modelId="{4C00D67D-4284-468D-9601-20EE1B81654C}" type="presOf" srcId="{964B5EA3-8C1B-4E48-88A0-5AC6FB0CECA7}" destId="{F96B3A81-FCE7-41DA-94BD-7B805A37FEB6}" srcOrd="0" destOrd="0" presId="urn:microsoft.com/office/officeart/2005/8/layout/target3"/>
    <dgm:cxn modelId="{34EC4587-38EC-43AF-8D64-CD16510D6C10}" srcId="{1D9ECBD4-F2A3-42B1-9DE5-0B87702003C6}" destId="{964B5EA3-8C1B-4E48-88A0-5AC6FB0CECA7}" srcOrd="1" destOrd="0" parTransId="{56C964A4-41E0-4152-A1EE-032C43B2480F}" sibTransId="{E8C1DB94-EE2D-44B0-BBCE-E54FD4CC8EF3}"/>
    <dgm:cxn modelId="{50B69E92-77CC-472C-B2DB-253047F41B79}" srcId="{7C70613A-BCF7-46EA-BD01-3F7D3AA78BF9}" destId="{D93E8A76-C9F0-49EB-A5B4-8906E93DE9D6}" srcOrd="1" destOrd="0" parTransId="{360FF701-0620-4F87-BA76-DC3D2362340A}" sibTransId="{10D7134B-12EC-4D5A-81B5-401143890F15}"/>
    <dgm:cxn modelId="{3CA27D96-C3B9-4EA4-A8BD-A71D6BB6D607}" srcId="{1D9ECBD4-F2A3-42B1-9DE5-0B87702003C6}" destId="{7C70613A-BCF7-46EA-BD01-3F7D3AA78BF9}" srcOrd="2" destOrd="0" parTransId="{E4F90A50-9CDF-4CF7-9CBF-6FA5CFAF980D}" sibTransId="{8BD78F61-BA2F-4E0D-8016-F459DD1A9D5C}"/>
    <dgm:cxn modelId="{A7BA599F-3B90-42BF-9E74-15BC204FDDE1}" srcId="{7C70613A-BCF7-46EA-BD01-3F7D3AA78BF9}" destId="{C3F10394-4408-49DE-A20F-080DF2B86C86}" srcOrd="2" destOrd="0" parTransId="{2C272444-BED0-4412-B913-4644E4F19B66}" sibTransId="{E76CDB21-753C-437C-9CEE-7579FB9746B1}"/>
    <dgm:cxn modelId="{53F248A4-33C9-469F-BE7C-D5140F5891AF}" type="presOf" srcId="{01C80FE8-7F02-4338-A619-697D178902F2}" destId="{241B2794-8CD1-4122-AEF2-812D02435122}" srcOrd="0" destOrd="1" presId="urn:microsoft.com/office/officeart/2005/8/layout/target3"/>
    <dgm:cxn modelId="{D81624B1-FA6B-45DA-A96C-8DF1ADC0DD62}" type="presOf" srcId="{7C70613A-BCF7-46EA-BD01-3F7D3AA78BF9}" destId="{A2DDBA01-00B7-47AB-835E-A599AC2B58BC}" srcOrd="1" destOrd="0" presId="urn:microsoft.com/office/officeart/2005/8/layout/target3"/>
    <dgm:cxn modelId="{418AFFB3-0A7A-4E37-80F6-57ED3F001738}" srcId="{1D9ECBD4-F2A3-42B1-9DE5-0B87702003C6}" destId="{3288DA97-E136-4FA6-AE8E-6A5B808A2EC4}" srcOrd="0" destOrd="0" parTransId="{531AC47A-EB79-4E38-9D91-C8DA95A5984E}" sibTransId="{86AF0F0E-D570-480E-A628-BD375244A4CC}"/>
    <dgm:cxn modelId="{9F2231BA-712A-4A6F-B51E-6D0B60DF5051}" type="presOf" srcId="{964B5EA3-8C1B-4E48-88A0-5AC6FB0CECA7}" destId="{FDEA1131-DEB1-4830-8B44-EC03509A67DB}" srcOrd="1" destOrd="0" presId="urn:microsoft.com/office/officeart/2005/8/layout/target3"/>
    <dgm:cxn modelId="{46D305BD-DC54-495C-9348-DFB442C1B735}" type="presOf" srcId="{5652DB0D-6B24-4D34-B83A-6604A906F24D}" destId="{241B2794-8CD1-4122-AEF2-812D02435122}" srcOrd="0" destOrd="0" presId="urn:microsoft.com/office/officeart/2005/8/layout/target3"/>
    <dgm:cxn modelId="{75E1C1DE-21E2-497D-9BBF-8175D27466E0}" type="presOf" srcId="{4CCA77A9-E4CC-4CB8-B2C7-FC7C5BCD4E5C}" destId="{CD56F906-C1CF-4F5B-9C57-E49AA810803F}" srcOrd="0" destOrd="1" presId="urn:microsoft.com/office/officeart/2005/8/layout/target3"/>
    <dgm:cxn modelId="{5DB1BBFD-7F30-4CE0-BB71-294CEB85E7F1}" type="presOf" srcId="{1D9ECBD4-F2A3-42B1-9DE5-0B87702003C6}" destId="{331A908B-37A1-4BA4-965A-69F488BEF2F2}" srcOrd="0" destOrd="0" presId="urn:microsoft.com/office/officeart/2005/8/layout/target3"/>
    <dgm:cxn modelId="{56C969F6-0F54-41C2-96C2-5EF08FE8D14B}" type="presParOf" srcId="{331A908B-37A1-4BA4-965A-69F488BEF2F2}" destId="{F1B7E553-3D03-42A9-B047-5F029F743462}" srcOrd="0" destOrd="0" presId="urn:microsoft.com/office/officeart/2005/8/layout/target3"/>
    <dgm:cxn modelId="{4607CFE0-EA8A-4517-94B4-8F9C21475684}" type="presParOf" srcId="{331A908B-37A1-4BA4-965A-69F488BEF2F2}" destId="{9EFD785C-F117-4298-A77A-C534C77C5920}" srcOrd="1" destOrd="0" presId="urn:microsoft.com/office/officeart/2005/8/layout/target3"/>
    <dgm:cxn modelId="{D512F9DB-C310-4E75-AFCA-686121906D8E}" type="presParOf" srcId="{331A908B-37A1-4BA4-965A-69F488BEF2F2}" destId="{3A52F762-EFEF-4FB0-8B98-73B4FE0C885D}" srcOrd="2" destOrd="0" presId="urn:microsoft.com/office/officeart/2005/8/layout/target3"/>
    <dgm:cxn modelId="{BB6AD40C-B22C-4464-AD9F-9DC0027EA009}" type="presParOf" srcId="{331A908B-37A1-4BA4-965A-69F488BEF2F2}" destId="{A14F6180-B8BB-4252-83A6-54C3899C67C0}" srcOrd="3" destOrd="0" presId="urn:microsoft.com/office/officeart/2005/8/layout/target3"/>
    <dgm:cxn modelId="{158891AB-B030-4F46-BB5C-E1EB528154AC}" type="presParOf" srcId="{331A908B-37A1-4BA4-965A-69F488BEF2F2}" destId="{035AF3EC-7A95-48F0-A490-760CE1C6AB5B}" srcOrd="4" destOrd="0" presId="urn:microsoft.com/office/officeart/2005/8/layout/target3"/>
    <dgm:cxn modelId="{A58B980D-4136-4B06-B97A-653B5961EE45}" type="presParOf" srcId="{331A908B-37A1-4BA4-965A-69F488BEF2F2}" destId="{F96B3A81-FCE7-41DA-94BD-7B805A37FEB6}" srcOrd="5" destOrd="0" presId="urn:microsoft.com/office/officeart/2005/8/layout/target3"/>
    <dgm:cxn modelId="{69AF5C10-68EE-49D7-816A-054012799538}" type="presParOf" srcId="{331A908B-37A1-4BA4-965A-69F488BEF2F2}" destId="{E8E7053C-84AF-43A2-913A-A7FB97E00D1D}" srcOrd="6" destOrd="0" presId="urn:microsoft.com/office/officeart/2005/8/layout/target3"/>
    <dgm:cxn modelId="{E5C872AA-DDAD-4DA3-969C-F069C076674D}" type="presParOf" srcId="{331A908B-37A1-4BA4-965A-69F488BEF2F2}" destId="{0F4DB19E-1246-4588-ABCF-A906BBA98F6D}" srcOrd="7" destOrd="0" presId="urn:microsoft.com/office/officeart/2005/8/layout/target3"/>
    <dgm:cxn modelId="{F0BEE358-F163-4341-87C6-E1784BE17B76}" type="presParOf" srcId="{331A908B-37A1-4BA4-965A-69F488BEF2F2}" destId="{AADC99BE-6F3F-4013-92EF-127A039E4E1A}" srcOrd="8" destOrd="0" presId="urn:microsoft.com/office/officeart/2005/8/layout/target3"/>
    <dgm:cxn modelId="{402F51AB-41AA-402D-926D-48FB6348846E}" type="presParOf" srcId="{331A908B-37A1-4BA4-965A-69F488BEF2F2}" destId="{02A49E25-1E73-4DE5-89A9-61BA069DDF51}" srcOrd="9" destOrd="0" presId="urn:microsoft.com/office/officeart/2005/8/layout/target3"/>
    <dgm:cxn modelId="{FED9DC9C-461E-438E-8E73-B110D156A9C0}" type="presParOf" srcId="{331A908B-37A1-4BA4-965A-69F488BEF2F2}" destId="{241B2794-8CD1-4122-AEF2-812D02435122}" srcOrd="10" destOrd="0" presId="urn:microsoft.com/office/officeart/2005/8/layout/target3"/>
    <dgm:cxn modelId="{9E1A6677-D564-43DE-A264-8828AD28378A}" type="presParOf" srcId="{331A908B-37A1-4BA4-965A-69F488BEF2F2}" destId="{FDEA1131-DEB1-4830-8B44-EC03509A67DB}" srcOrd="11" destOrd="0" presId="urn:microsoft.com/office/officeart/2005/8/layout/target3"/>
    <dgm:cxn modelId="{7A84190D-A935-4C68-8E23-20BD61C517DB}" type="presParOf" srcId="{331A908B-37A1-4BA4-965A-69F488BEF2F2}" destId="{CD56F906-C1CF-4F5B-9C57-E49AA810803F}" srcOrd="12" destOrd="0" presId="urn:microsoft.com/office/officeart/2005/8/layout/target3"/>
    <dgm:cxn modelId="{EC963372-29CC-4535-B3A5-CF80D1A2FA1C}" type="presParOf" srcId="{331A908B-37A1-4BA4-965A-69F488BEF2F2}" destId="{A2DDBA01-00B7-47AB-835E-A599AC2B58BC}" srcOrd="13" destOrd="0" presId="urn:microsoft.com/office/officeart/2005/8/layout/target3"/>
    <dgm:cxn modelId="{9000429A-7C17-4638-AE97-1EDE07E0F9CE}" type="presParOf" srcId="{331A908B-37A1-4BA4-965A-69F488BEF2F2}" destId="{FA05B58D-FB7E-43F4-8DCB-D7859EE7C057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9C90E1-7069-4787-9FDF-95AE713EC0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E994107-9DA3-47E9-A6D2-EF2377F76607}">
      <dgm:prSet phldrT="[Texto]"/>
      <dgm:spPr/>
      <dgm:t>
        <a:bodyPr/>
        <a:lstStyle/>
        <a:p>
          <a:r>
            <a:rPr lang="es-ES" dirty="0" err="1"/>
            <a:t>Stage</a:t>
          </a:r>
          <a:endParaRPr lang="es-ES" dirty="0"/>
        </a:p>
      </dgm:t>
    </dgm:pt>
    <dgm:pt modelId="{4DCADD7E-8547-4411-AD6B-8A37B7A8E439}" type="parTrans" cxnId="{023A9593-95F5-4DD7-9994-59F5E3FBFAC1}">
      <dgm:prSet/>
      <dgm:spPr/>
      <dgm:t>
        <a:bodyPr/>
        <a:lstStyle/>
        <a:p>
          <a:endParaRPr lang="es-ES"/>
        </a:p>
      </dgm:t>
    </dgm:pt>
    <dgm:pt modelId="{5EE1C073-B50A-4C44-B31B-5CF19ABA7B93}" type="sibTrans" cxnId="{023A9593-95F5-4DD7-9994-59F5E3FBFAC1}">
      <dgm:prSet/>
      <dgm:spPr/>
      <dgm:t>
        <a:bodyPr/>
        <a:lstStyle/>
        <a:p>
          <a:endParaRPr lang="es-ES"/>
        </a:p>
      </dgm:t>
    </dgm:pt>
    <dgm:pt modelId="{7AFA61F7-6A58-4EDE-A521-FD2E7A628C4D}">
      <dgm:prSet phldrT="[Texto]"/>
      <dgm:spPr/>
      <dgm:t>
        <a:bodyPr/>
        <a:lstStyle/>
        <a:p>
          <a:r>
            <a:rPr lang="es-ES" dirty="0"/>
            <a:t>Data Vault</a:t>
          </a:r>
        </a:p>
      </dgm:t>
    </dgm:pt>
    <dgm:pt modelId="{3C7B5EAE-DF09-45A1-9244-F3479F9C6D35}" type="parTrans" cxnId="{FDD47577-6973-4683-9F10-801F5E2EB028}">
      <dgm:prSet/>
      <dgm:spPr/>
      <dgm:t>
        <a:bodyPr/>
        <a:lstStyle/>
        <a:p>
          <a:endParaRPr lang="es-ES"/>
        </a:p>
      </dgm:t>
    </dgm:pt>
    <dgm:pt modelId="{563EA5D6-9823-4E01-BBFF-0BD79539CAE7}" type="sibTrans" cxnId="{FDD47577-6973-4683-9F10-801F5E2EB028}">
      <dgm:prSet/>
      <dgm:spPr/>
      <dgm:t>
        <a:bodyPr/>
        <a:lstStyle/>
        <a:p>
          <a:endParaRPr lang="es-ES"/>
        </a:p>
      </dgm:t>
    </dgm:pt>
    <dgm:pt modelId="{755C1F65-74C0-440B-A718-29E44F6C2C87}">
      <dgm:prSet phldrT="[Texto]"/>
      <dgm:spPr/>
      <dgm:t>
        <a:bodyPr/>
        <a:lstStyle/>
        <a:p>
          <a:r>
            <a:rPr lang="es-ES" dirty="0" err="1"/>
            <a:t>Information</a:t>
          </a:r>
          <a:r>
            <a:rPr lang="es-ES" dirty="0"/>
            <a:t> </a:t>
          </a:r>
          <a:r>
            <a:rPr lang="es-ES" dirty="0" err="1"/>
            <a:t>Layer</a:t>
          </a:r>
          <a:endParaRPr lang="es-ES" dirty="0"/>
        </a:p>
      </dgm:t>
    </dgm:pt>
    <dgm:pt modelId="{A21C8983-43C1-4879-8803-699FE24CD7E0}" type="parTrans" cxnId="{FA114FDD-1DFC-4DC2-9326-A9558FAE4518}">
      <dgm:prSet/>
      <dgm:spPr/>
      <dgm:t>
        <a:bodyPr/>
        <a:lstStyle/>
        <a:p>
          <a:endParaRPr lang="es-ES"/>
        </a:p>
      </dgm:t>
    </dgm:pt>
    <dgm:pt modelId="{F98EA51F-828B-48D8-A67A-149848F33AE8}" type="sibTrans" cxnId="{FA114FDD-1DFC-4DC2-9326-A9558FAE4518}">
      <dgm:prSet/>
      <dgm:spPr/>
      <dgm:t>
        <a:bodyPr/>
        <a:lstStyle/>
        <a:p>
          <a:endParaRPr lang="es-ES"/>
        </a:p>
      </dgm:t>
    </dgm:pt>
    <dgm:pt modelId="{C4E3597E-46D7-4D79-823C-6C4CEBFA7FA2}" type="pres">
      <dgm:prSet presAssocID="{D19C90E1-7069-4787-9FDF-95AE713EC022}" presName="Name0" presStyleCnt="0">
        <dgm:presLayoutVars>
          <dgm:dir/>
          <dgm:resizeHandles val="exact"/>
        </dgm:presLayoutVars>
      </dgm:prSet>
      <dgm:spPr/>
    </dgm:pt>
    <dgm:pt modelId="{C1D0B760-7B00-4E59-8923-6EB8A7F72829}" type="pres">
      <dgm:prSet presAssocID="{2E994107-9DA3-47E9-A6D2-EF2377F76607}" presName="node" presStyleLbl="node1" presStyleIdx="0" presStyleCnt="3">
        <dgm:presLayoutVars>
          <dgm:bulletEnabled val="1"/>
        </dgm:presLayoutVars>
      </dgm:prSet>
      <dgm:spPr/>
    </dgm:pt>
    <dgm:pt modelId="{6F3D8C93-E607-4E9A-B3FF-104DEA7E7DEB}" type="pres">
      <dgm:prSet presAssocID="{5EE1C073-B50A-4C44-B31B-5CF19ABA7B93}" presName="sibTrans" presStyleLbl="sibTrans2D1" presStyleIdx="0" presStyleCnt="2"/>
      <dgm:spPr/>
    </dgm:pt>
    <dgm:pt modelId="{C2EA9E06-F59D-44F8-B1BA-FAEB51B6882C}" type="pres">
      <dgm:prSet presAssocID="{5EE1C073-B50A-4C44-B31B-5CF19ABA7B93}" presName="connectorText" presStyleLbl="sibTrans2D1" presStyleIdx="0" presStyleCnt="2"/>
      <dgm:spPr/>
    </dgm:pt>
    <dgm:pt modelId="{D52441DF-C0B3-400F-8451-E1B1B74691F1}" type="pres">
      <dgm:prSet presAssocID="{7AFA61F7-6A58-4EDE-A521-FD2E7A628C4D}" presName="node" presStyleLbl="node1" presStyleIdx="1" presStyleCnt="3">
        <dgm:presLayoutVars>
          <dgm:bulletEnabled val="1"/>
        </dgm:presLayoutVars>
      </dgm:prSet>
      <dgm:spPr/>
    </dgm:pt>
    <dgm:pt modelId="{8CEEDAA3-B164-40F6-8E91-8A9E7FB8A20F}" type="pres">
      <dgm:prSet presAssocID="{563EA5D6-9823-4E01-BBFF-0BD79539CAE7}" presName="sibTrans" presStyleLbl="sibTrans2D1" presStyleIdx="1" presStyleCnt="2"/>
      <dgm:spPr/>
    </dgm:pt>
    <dgm:pt modelId="{CC3F013F-BBD8-43B8-86E1-36783D11E0B4}" type="pres">
      <dgm:prSet presAssocID="{563EA5D6-9823-4E01-BBFF-0BD79539CAE7}" presName="connectorText" presStyleLbl="sibTrans2D1" presStyleIdx="1" presStyleCnt="2"/>
      <dgm:spPr/>
    </dgm:pt>
    <dgm:pt modelId="{C3C7B04F-6891-4354-9C60-4A932AD0EF07}" type="pres">
      <dgm:prSet presAssocID="{755C1F65-74C0-440B-A718-29E44F6C2C87}" presName="node" presStyleLbl="node1" presStyleIdx="2" presStyleCnt="3">
        <dgm:presLayoutVars>
          <dgm:bulletEnabled val="1"/>
        </dgm:presLayoutVars>
      </dgm:prSet>
      <dgm:spPr/>
    </dgm:pt>
  </dgm:ptLst>
  <dgm:cxnLst>
    <dgm:cxn modelId="{AF1DF00A-F25F-4D76-8708-8AF31D4B102F}" type="presOf" srcId="{563EA5D6-9823-4E01-BBFF-0BD79539CAE7}" destId="{8CEEDAA3-B164-40F6-8E91-8A9E7FB8A20F}" srcOrd="0" destOrd="0" presId="urn:microsoft.com/office/officeart/2005/8/layout/process1"/>
    <dgm:cxn modelId="{DC399921-5466-41A2-9927-21BBC9FDE68C}" type="presOf" srcId="{563EA5D6-9823-4E01-BBFF-0BD79539CAE7}" destId="{CC3F013F-BBD8-43B8-86E1-36783D11E0B4}" srcOrd="1" destOrd="0" presId="urn:microsoft.com/office/officeart/2005/8/layout/process1"/>
    <dgm:cxn modelId="{1457102A-728D-416A-B0FB-07E66C144D0F}" type="presOf" srcId="{755C1F65-74C0-440B-A718-29E44F6C2C87}" destId="{C3C7B04F-6891-4354-9C60-4A932AD0EF07}" srcOrd="0" destOrd="0" presId="urn:microsoft.com/office/officeart/2005/8/layout/process1"/>
    <dgm:cxn modelId="{F7BC9C47-C99B-4FE1-8AD3-3C4844BBAD38}" type="presOf" srcId="{5EE1C073-B50A-4C44-B31B-5CF19ABA7B93}" destId="{6F3D8C93-E607-4E9A-B3FF-104DEA7E7DEB}" srcOrd="0" destOrd="0" presId="urn:microsoft.com/office/officeart/2005/8/layout/process1"/>
    <dgm:cxn modelId="{FDD47577-6973-4683-9F10-801F5E2EB028}" srcId="{D19C90E1-7069-4787-9FDF-95AE713EC022}" destId="{7AFA61F7-6A58-4EDE-A521-FD2E7A628C4D}" srcOrd="1" destOrd="0" parTransId="{3C7B5EAE-DF09-45A1-9244-F3479F9C6D35}" sibTransId="{563EA5D6-9823-4E01-BBFF-0BD79539CAE7}"/>
    <dgm:cxn modelId="{BF530F5A-A6A1-4C24-91D9-B176223872AF}" type="presOf" srcId="{D19C90E1-7069-4787-9FDF-95AE713EC022}" destId="{C4E3597E-46D7-4D79-823C-6C4CEBFA7FA2}" srcOrd="0" destOrd="0" presId="urn:microsoft.com/office/officeart/2005/8/layout/process1"/>
    <dgm:cxn modelId="{C0D4CF7E-CBE7-4AB8-B734-47ACD6BDCFE5}" type="presOf" srcId="{2E994107-9DA3-47E9-A6D2-EF2377F76607}" destId="{C1D0B760-7B00-4E59-8923-6EB8A7F72829}" srcOrd="0" destOrd="0" presId="urn:microsoft.com/office/officeart/2005/8/layout/process1"/>
    <dgm:cxn modelId="{023A9593-95F5-4DD7-9994-59F5E3FBFAC1}" srcId="{D19C90E1-7069-4787-9FDF-95AE713EC022}" destId="{2E994107-9DA3-47E9-A6D2-EF2377F76607}" srcOrd="0" destOrd="0" parTransId="{4DCADD7E-8547-4411-AD6B-8A37B7A8E439}" sibTransId="{5EE1C073-B50A-4C44-B31B-5CF19ABA7B93}"/>
    <dgm:cxn modelId="{3A4CCD96-85CB-45AA-994C-CC3D0CB6F52C}" type="presOf" srcId="{5EE1C073-B50A-4C44-B31B-5CF19ABA7B93}" destId="{C2EA9E06-F59D-44F8-B1BA-FAEB51B6882C}" srcOrd="1" destOrd="0" presId="urn:microsoft.com/office/officeart/2005/8/layout/process1"/>
    <dgm:cxn modelId="{0A8C31D6-AD6A-4E29-B624-B53F59879ED7}" type="presOf" srcId="{7AFA61F7-6A58-4EDE-A521-FD2E7A628C4D}" destId="{D52441DF-C0B3-400F-8451-E1B1B74691F1}" srcOrd="0" destOrd="0" presId="urn:microsoft.com/office/officeart/2005/8/layout/process1"/>
    <dgm:cxn modelId="{FA114FDD-1DFC-4DC2-9326-A9558FAE4518}" srcId="{D19C90E1-7069-4787-9FDF-95AE713EC022}" destId="{755C1F65-74C0-440B-A718-29E44F6C2C87}" srcOrd="2" destOrd="0" parTransId="{A21C8983-43C1-4879-8803-699FE24CD7E0}" sibTransId="{F98EA51F-828B-48D8-A67A-149848F33AE8}"/>
    <dgm:cxn modelId="{6FCE245A-6F7E-43FE-9E0F-20BDD63BCE25}" type="presParOf" srcId="{C4E3597E-46D7-4D79-823C-6C4CEBFA7FA2}" destId="{C1D0B760-7B00-4E59-8923-6EB8A7F72829}" srcOrd="0" destOrd="0" presId="urn:microsoft.com/office/officeart/2005/8/layout/process1"/>
    <dgm:cxn modelId="{55C0C821-2086-4380-8AA1-AA73317D8B9D}" type="presParOf" srcId="{C4E3597E-46D7-4D79-823C-6C4CEBFA7FA2}" destId="{6F3D8C93-E607-4E9A-B3FF-104DEA7E7DEB}" srcOrd="1" destOrd="0" presId="urn:microsoft.com/office/officeart/2005/8/layout/process1"/>
    <dgm:cxn modelId="{88A0C28E-DC03-4489-81CB-BB1AB74ABD94}" type="presParOf" srcId="{6F3D8C93-E607-4E9A-B3FF-104DEA7E7DEB}" destId="{C2EA9E06-F59D-44F8-B1BA-FAEB51B6882C}" srcOrd="0" destOrd="0" presId="urn:microsoft.com/office/officeart/2005/8/layout/process1"/>
    <dgm:cxn modelId="{3D2205AC-6C3D-466D-9F48-36DC9A6790B2}" type="presParOf" srcId="{C4E3597E-46D7-4D79-823C-6C4CEBFA7FA2}" destId="{D52441DF-C0B3-400F-8451-E1B1B74691F1}" srcOrd="2" destOrd="0" presId="urn:microsoft.com/office/officeart/2005/8/layout/process1"/>
    <dgm:cxn modelId="{CE77872F-07D1-48AF-8018-8455E42B2B3F}" type="presParOf" srcId="{C4E3597E-46D7-4D79-823C-6C4CEBFA7FA2}" destId="{8CEEDAA3-B164-40F6-8E91-8A9E7FB8A20F}" srcOrd="3" destOrd="0" presId="urn:microsoft.com/office/officeart/2005/8/layout/process1"/>
    <dgm:cxn modelId="{6D5DD0F5-3B41-4DF3-A173-6B09570E3A36}" type="presParOf" srcId="{8CEEDAA3-B164-40F6-8E91-8A9E7FB8A20F}" destId="{CC3F013F-BBD8-43B8-86E1-36783D11E0B4}" srcOrd="0" destOrd="0" presId="urn:microsoft.com/office/officeart/2005/8/layout/process1"/>
    <dgm:cxn modelId="{F0A5586F-60BD-4D80-880D-C11BF973A214}" type="presParOf" srcId="{C4E3597E-46D7-4D79-823C-6C4CEBFA7FA2}" destId="{C3C7B04F-6891-4354-9C60-4A932AD0EF0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9C90E1-7069-4787-9FDF-95AE713EC0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4E3597E-46D7-4D79-823C-6C4CEBFA7FA2}" type="pres">
      <dgm:prSet presAssocID="{D19C90E1-7069-4787-9FDF-95AE713EC022}" presName="Name0" presStyleCnt="0">
        <dgm:presLayoutVars>
          <dgm:dir/>
          <dgm:resizeHandles val="exact"/>
        </dgm:presLayoutVars>
      </dgm:prSet>
      <dgm:spPr/>
    </dgm:pt>
  </dgm:ptLst>
  <dgm:cxnLst>
    <dgm:cxn modelId="{BF530F5A-A6A1-4C24-91D9-B176223872AF}" type="presOf" srcId="{D19C90E1-7069-4787-9FDF-95AE713EC022}" destId="{C4E3597E-46D7-4D79-823C-6C4CEBFA7FA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19C90E1-7069-4787-9FDF-95AE713EC0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4E3597E-46D7-4D79-823C-6C4CEBFA7FA2}" type="pres">
      <dgm:prSet presAssocID="{D19C90E1-7069-4787-9FDF-95AE713EC022}" presName="Name0" presStyleCnt="0">
        <dgm:presLayoutVars>
          <dgm:dir/>
          <dgm:resizeHandles val="exact"/>
        </dgm:presLayoutVars>
      </dgm:prSet>
      <dgm:spPr/>
    </dgm:pt>
  </dgm:ptLst>
  <dgm:cxnLst>
    <dgm:cxn modelId="{BF530F5A-A6A1-4C24-91D9-B176223872AF}" type="presOf" srcId="{D19C90E1-7069-4787-9FDF-95AE713EC022}" destId="{C4E3597E-46D7-4D79-823C-6C4CEBFA7FA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9C90E1-7069-4787-9FDF-95AE713EC0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E994107-9DA3-47E9-A6D2-EF2377F76607}">
      <dgm:prSet phldrT="[Texto]"/>
      <dgm:spPr/>
      <dgm:t>
        <a:bodyPr/>
        <a:lstStyle/>
        <a:p>
          <a:r>
            <a:rPr lang="es-ES" dirty="0" err="1"/>
            <a:t>Stage</a:t>
          </a:r>
          <a:endParaRPr lang="es-ES" dirty="0"/>
        </a:p>
      </dgm:t>
    </dgm:pt>
    <dgm:pt modelId="{4DCADD7E-8547-4411-AD6B-8A37B7A8E439}" type="parTrans" cxnId="{023A9593-95F5-4DD7-9994-59F5E3FBFAC1}">
      <dgm:prSet/>
      <dgm:spPr/>
      <dgm:t>
        <a:bodyPr/>
        <a:lstStyle/>
        <a:p>
          <a:endParaRPr lang="es-ES"/>
        </a:p>
      </dgm:t>
    </dgm:pt>
    <dgm:pt modelId="{5EE1C073-B50A-4C44-B31B-5CF19ABA7B93}" type="sibTrans" cxnId="{023A9593-95F5-4DD7-9994-59F5E3FBFAC1}">
      <dgm:prSet/>
      <dgm:spPr/>
      <dgm:t>
        <a:bodyPr/>
        <a:lstStyle/>
        <a:p>
          <a:endParaRPr lang="es-ES"/>
        </a:p>
      </dgm:t>
    </dgm:pt>
    <dgm:pt modelId="{7AFA61F7-6A58-4EDE-A521-FD2E7A628C4D}">
      <dgm:prSet phldrT="[Texto]"/>
      <dgm:spPr/>
      <dgm:t>
        <a:bodyPr/>
        <a:lstStyle/>
        <a:p>
          <a:r>
            <a:rPr lang="es-ES" dirty="0"/>
            <a:t>Data Vault</a:t>
          </a:r>
        </a:p>
      </dgm:t>
    </dgm:pt>
    <dgm:pt modelId="{3C7B5EAE-DF09-45A1-9244-F3479F9C6D35}" type="parTrans" cxnId="{FDD47577-6973-4683-9F10-801F5E2EB028}">
      <dgm:prSet/>
      <dgm:spPr/>
      <dgm:t>
        <a:bodyPr/>
        <a:lstStyle/>
        <a:p>
          <a:endParaRPr lang="es-ES"/>
        </a:p>
      </dgm:t>
    </dgm:pt>
    <dgm:pt modelId="{563EA5D6-9823-4E01-BBFF-0BD79539CAE7}" type="sibTrans" cxnId="{FDD47577-6973-4683-9F10-801F5E2EB028}">
      <dgm:prSet/>
      <dgm:spPr/>
      <dgm:t>
        <a:bodyPr/>
        <a:lstStyle/>
        <a:p>
          <a:endParaRPr lang="es-ES"/>
        </a:p>
      </dgm:t>
    </dgm:pt>
    <dgm:pt modelId="{755C1F65-74C0-440B-A718-29E44F6C2C87}">
      <dgm:prSet phldrT="[Texto]"/>
      <dgm:spPr/>
      <dgm:t>
        <a:bodyPr/>
        <a:lstStyle/>
        <a:p>
          <a:r>
            <a:rPr lang="es-ES" dirty="0" err="1"/>
            <a:t>Information</a:t>
          </a:r>
          <a:r>
            <a:rPr lang="es-ES" dirty="0"/>
            <a:t> </a:t>
          </a:r>
          <a:r>
            <a:rPr lang="es-ES" dirty="0" err="1"/>
            <a:t>Layer</a:t>
          </a:r>
          <a:endParaRPr lang="es-ES" dirty="0"/>
        </a:p>
      </dgm:t>
    </dgm:pt>
    <dgm:pt modelId="{A21C8983-43C1-4879-8803-699FE24CD7E0}" type="parTrans" cxnId="{FA114FDD-1DFC-4DC2-9326-A9558FAE4518}">
      <dgm:prSet/>
      <dgm:spPr/>
      <dgm:t>
        <a:bodyPr/>
        <a:lstStyle/>
        <a:p>
          <a:endParaRPr lang="es-ES"/>
        </a:p>
      </dgm:t>
    </dgm:pt>
    <dgm:pt modelId="{F98EA51F-828B-48D8-A67A-149848F33AE8}" type="sibTrans" cxnId="{FA114FDD-1DFC-4DC2-9326-A9558FAE4518}">
      <dgm:prSet/>
      <dgm:spPr/>
      <dgm:t>
        <a:bodyPr/>
        <a:lstStyle/>
        <a:p>
          <a:endParaRPr lang="es-ES"/>
        </a:p>
      </dgm:t>
    </dgm:pt>
    <dgm:pt modelId="{C4E3597E-46D7-4D79-823C-6C4CEBFA7FA2}" type="pres">
      <dgm:prSet presAssocID="{D19C90E1-7069-4787-9FDF-95AE713EC022}" presName="Name0" presStyleCnt="0">
        <dgm:presLayoutVars>
          <dgm:dir/>
          <dgm:resizeHandles val="exact"/>
        </dgm:presLayoutVars>
      </dgm:prSet>
      <dgm:spPr/>
    </dgm:pt>
    <dgm:pt modelId="{C1D0B760-7B00-4E59-8923-6EB8A7F72829}" type="pres">
      <dgm:prSet presAssocID="{2E994107-9DA3-47E9-A6D2-EF2377F76607}" presName="node" presStyleLbl="node1" presStyleIdx="0" presStyleCnt="3">
        <dgm:presLayoutVars>
          <dgm:bulletEnabled val="1"/>
        </dgm:presLayoutVars>
      </dgm:prSet>
      <dgm:spPr/>
    </dgm:pt>
    <dgm:pt modelId="{6F3D8C93-E607-4E9A-B3FF-104DEA7E7DEB}" type="pres">
      <dgm:prSet presAssocID="{5EE1C073-B50A-4C44-B31B-5CF19ABA7B93}" presName="sibTrans" presStyleLbl="sibTrans2D1" presStyleIdx="0" presStyleCnt="2"/>
      <dgm:spPr/>
    </dgm:pt>
    <dgm:pt modelId="{C2EA9E06-F59D-44F8-B1BA-FAEB51B6882C}" type="pres">
      <dgm:prSet presAssocID="{5EE1C073-B50A-4C44-B31B-5CF19ABA7B93}" presName="connectorText" presStyleLbl="sibTrans2D1" presStyleIdx="0" presStyleCnt="2"/>
      <dgm:spPr/>
    </dgm:pt>
    <dgm:pt modelId="{D52441DF-C0B3-400F-8451-E1B1B74691F1}" type="pres">
      <dgm:prSet presAssocID="{7AFA61F7-6A58-4EDE-A521-FD2E7A628C4D}" presName="node" presStyleLbl="node1" presStyleIdx="1" presStyleCnt="3">
        <dgm:presLayoutVars>
          <dgm:bulletEnabled val="1"/>
        </dgm:presLayoutVars>
      </dgm:prSet>
      <dgm:spPr/>
    </dgm:pt>
    <dgm:pt modelId="{8CEEDAA3-B164-40F6-8E91-8A9E7FB8A20F}" type="pres">
      <dgm:prSet presAssocID="{563EA5D6-9823-4E01-BBFF-0BD79539CAE7}" presName="sibTrans" presStyleLbl="sibTrans2D1" presStyleIdx="1" presStyleCnt="2"/>
      <dgm:spPr/>
    </dgm:pt>
    <dgm:pt modelId="{CC3F013F-BBD8-43B8-86E1-36783D11E0B4}" type="pres">
      <dgm:prSet presAssocID="{563EA5D6-9823-4E01-BBFF-0BD79539CAE7}" presName="connectorText" presStyleLbl="sibTrans2D1" presStyleIdx="1" presStyleCnt="2"/>
      <dgm:spPr/>
    </dgm:pt>
    <dgm:pt modelId="{C3C7B04F-6891-4354-9C60-4A932AD0EF07}" type="pres">
      <dgm:prSet presAssocID="{755C1F65-74C0-440B-A718-29E44F6C2C87}" presName="node" presStyleLbl="node1" presStyleIdx="2" presStyleCnt="3">
        <dgm:presLayoutVars>
          <dgm:bulletEnabled val="1"/>
        </dgm:presLayoutVars>
      </dgm:prSet>
      <dgm:spPr/>
    </dgm:pt>
  </dgm:ptLst>
  <dgm:cxnLst>
    <dgm:cxn modelId="{AF1DF00A-F25F-4D76-8708-8AF31D4B102F}" type="presOf" srcId="{563EA5D6-9823-4E01-BBFF-0BD79539CAE7}" destId="{8CEEDAA3-B164-40F6-8E91-8A9E7FB8A20F}" srcOrd="0" destOrd="0" presId="urn:microsoft.com/office/officeart/2005/8/layout/process1"/>
    <dgm:cxn modelId="{DC399921-5466-41A2-9927-21BBC9FDE68C}" type="presOf" srcId="{563EA5D6-9823-4E01-BBFF-0BD79539CAE7}" destId="{CC3F013F-BBD8-43B8-86E1-36783D11E0B4}" srcOrd="1" destOrd="0" presId="urn:microsoft.com/office/officeart/2005/8/layout/process1"/>
    <dgm:cxn modelId="{1457102A-728D-416A-B0FB-07E66C144D0F}" type="presOf" srcId="{755C1F65-74C0-440B-A718-29E44F6C2C87}" destId="{C3C7B04F-6891-4354-9C60-4A932AD0EF07}" srcOrd="0" destOrd="0" presId="urn:microsoft.com/office/officeart/2005/8/layout/process1"/>
    <dgm:cxn modelId="{F7BC9C47-C99B-4FE1-8AD3-3C4844BBAD38}" type="presOf" srcId="{5EE1C073-B50A-4C44-B31B-5CF19ABA7B93}" destId="{6F3D8C93-E607-4E9A-B3FF-104DEA7E7DEB}" srcOrd="0" destOrd="0" presId="urn:microsoft.com/office/officeart/2005/8/layout/process1"/>
    <dgm:cxn modelId="{FDD47577-6973-4683-9F10-801F5E2EB028}" srcId="{D19C90E1-7069-4787-9FDF-95AE713EC022}" destId="{7AFA61F7-6A58-4EDE-A521-FD2E7A628C4D}" srcOrd="1" destOrd="0" parTransId="{3C7B5EAE-DF09-45A1-9244-F3479F9C6D35}" sibTransId="{563EA5D6-9823-4E01-BBFF-0BD79539CAE7}"/>
    <dgm:cxn modelId="{BF530F5A-A6A1-4C24-91D9-B176223872AF}" type="presOf" srcId="{D19C90E1-7069-4787-9FDF-95AE713EC022}" destId="{C4E3597E-46D7-4D79-823C-6C4CEBFA7FA2}" srcOrd="0" destOrd="0" presId="urn:microsoft.com/office/officeart/2005/8/layout/process1"/>
    <dgm:cxn modelId="{C0D4CF7E-CBE7-4AB8-B734-47ACD6BDCFE5}" type="presOf" srcId="{2E994107-9DA3-47E9-A6D2-EF2377F76607}" destId="{C1D0B760-7B00-4E59-8923-6EB8A7F72829}" srcOrd="0" destOrd="0" presId="urn:microsoft.com/office/officeart/2005/8/layout/process1"/>
    <dgm:cxn modelId="{023A9593-95F5-4DD7-9994-59F5E3FBFAC1}" srcId="{D19C90E1-7069-4787-9FDF-95AE713EC022}" destId="{2E994107-9DA3-47E9-A6D2-EF2377F76607}" srcOrd="0" destOrd="0" parTransId="{4DCADD7E-8547-4411-AD6B-8A37B7A8E439}" sibTransId="{5EE1C073-B50A-4C44-B31B-5CF19ABA7B93}"/>
    <dgm:cxn modelId="{3A4CCD96-85CB-45AA-994C-CC3D0CB6F52C}" type="presOf" srcId="{5EE1C073-B50A-4C44-B31B-5CF19ABA7B93}" destId="{C2EA9E06-F59D-44F8-B1BA-FAEB51B6882C}" srcOrd="1" destOrd="0" presId="urn:microsoft.com/office/officeart/2005/8/layout/process1"/>
    <dgm:cxn modelId="{0A8C31D6-AD6A-4E29-B624-B53F59879ED7}" type="presOf" srcId="{7AFA61F7-6A58-4EDE-A521-FD2E7A628C4D}" destId="{D52441DF-C0B3-400F-8451-E1B1B74691F1}" srcOrd="0" destOrd="0" presId="urn:microsoft.com/office/officeart/2005/8/layout/process1"/>
    <dgm:cxn modelId="{FA114FDD-1DFC-4DC2-9326-A9558FAE4518}" srcId="{D19C90E1-7069-4787-9FDF-95AE713EC022}" destId="{755C1F65-74C0-440B-A718-29E44F6C2C87}" srcOrd="2" destOrd="0" parTransId="{A21C8983-43C1-4879-8803-699FE24CD7E0}" sibTransId="{F98EA51F-828B-48D8-A67A-149848F33AE8}"/>
    <dgm:cxn modelId="{6FCE245A-6F7E-43FE-9E0F-20BDD63BCE25}" type="presParOf" srcId="{C4E3597E-46D7-4D79-823C-6C4CEBFA7FA2}" destId="{C1D0B760-7B00-4E59-8923-6EB8A7F72829}" srcOrd="0" destOrd="0" presId="urn:microsoft.com/office/officeart/2005/8/layout/process1"/>
    <dgm:cxn modelId="{55C0C821-2086-4380-8AA1-AA73317D8B9D}" type="presParOf" srcId="{C4E3597E-46D7-4D79-823C-6C4CEBFA7FA2}" destId="{6F3D8C93-E607-4E9A-B3FF-104DEA7E7DEB}" srcOrd="1" destOrd="0" presId="urn:microsoft.com/office/officeart/2005/8/layout/process1"/>
    <dgm:cxn modelId="{88A0C28E-DC03-4489-81CB-BB1AB74ABD94}" type="presParOf" srcId="{6F3D8C93-E607-4E9A-B3FF-104DEA7E7DEB}" destId="{C2EA9E06-F59D-44F8-B1BA-FAEB51B6882C}" srcOrd="0" destOrd="0" presId="urn:microsoft.com/office/officeart/2005/8/layout/process1"/>
    <dgm:cxn modelId="{3D2205AC-6C3D-466D-9F48-36DC9A6790B2}" type="presParOf" srcId="{C4E3597E-46D7-4D79-823C-6C4CEBFA7FA2}" destId="{D52441DF-C0B3-400F-8451-E1B1B74691F1}" srcOrd="2" destOrd="0" presId="urn:microsoft.com/office/officeart/2005/8/layout/process1"/>
    <dgm:cxn modelId="{CE77872F-07D1-48AF-8018-8455E42B2B3F}" type="presParOf" srcId="{C4E3597E-46D7-4D79-823C-6C4CEBFA7FA2}" destId="{8CEEDAA3-B164-40F6-8E91-8A9E7FB8A20F}" srcOrd="3" destOrd="0" presId="urn:microsoft.com/office/officeart/2005/8/layout/process1"/>
    <dgm:cxn modelId="{6D5DD0F5-3B41-4DF3-A173-6B09570E3A36}" type="presParOf" srcId="{8CEEDAA3-B164-40F6-8E91-8A9E7FB8A20F}" destId="{CC3F013F-BBD8-43B8-86E1-36783D11E0B4}" srcOrd="0" destOrd="0" presId="urn:microsoft.com/office/officeart/2005/8/layout/process1"/>
    <dgm:cxn modelId="{F0A5586F-60BD-4D80-880D-C11BF973A214}" type="presParOf" srcId="{C4E3597E-46D7-4D79-823C-6C4CEBFA7FA2}" destId="{C3C7B04F-6891-4354-9C60-4A932AD0EF0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19C90E1-7069-4787-9FDF-95AE713EC0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E994107-9DA3-47E9-A6D2-EF2377F76607}">
      <dgm:prSet phldrT="[Texto]"/>
      <dgm:spPr/>
      <dgm:t>
        <a:bodyPr/>
        <a:lstStyle/>
        <a:p>
          <a:r>
            <a:rPr lang="es-ES" dirty="0" err="1"/>
            <a:t>Stage</a:t>
          </a:r>
          <a:endParaRPr lang="es-ES" dirty="0"/>
        </a:p>
      </dgm:t>
    </dgm:pt>
    <dgm:pt modelId="{4DCADD7E-8547-4411-AD6B-8A37B7A8E439}" type="parTrans" cxnId="{023A9593-95F5-4DD7-9994-59F5E3FBFAC1}">
      <dgm:prSet/>
      <dgm:spPr/>
      <dgm:t>
        <a:bodyPr/>
        <a:lstStyle/>
        <a:p>
          <a:endParaRPr lang="es-ES"/>
        </a:p>
      </dgm:t>
    </dgm:pt>
    <dgm:pt modelId="{5EE1C073-B50A-4C44-B31B-5CF19ABA7B93}" type="sibTrans" cxnId="{023A9593-95F5-4DD7-9994-59F5E3FBFAC1}">
      <dgm:prSet/>
      <dgm:spPr/>
      <dgm:t>
        <a:bodyPr/>
        <a:lstStyle/>
        <a:p>
          <a:endParaRPr lang="es-ES"/>
        </a:p>
      </dgm:t>
    </dgm:pt>
    <dgm:pt modelId="{7AFA61F7-6A58-4EDE-A521-FD2E7A628C4D}">
      <dgm:prSet phldrT="[Texto]"/>
      <dgm:spPr/>
      <dgm:t>
        <a:bodyPr/>
        <a:lstStyle/>
        <a:p>
          <a:r>
            <a:rPr lang="es-ES" dirty="0"/>
            <a:t>Data Vault</a:t>
          </a:r>
        </a:p>
      </dgm:t>
    </dgm:pt>
    <dgm:pt modelId="{3C7B5EAE-DF09-45A1-9244-F3479F9C6D35}" type="parTrans" cxnId="{FDD47577-6973-4683-9F10-801F5E2EB028}">
      <dgm:prSet/>
      <dgm:spPr/>
      <dgm:t>
        <a:bodyPr/>
        <a:lstStyle/>
        <a:p>
          <a:endParaRPr lang="es-ES"/>
        </a:p>
      </dgm:t>
    </dgm:pt>
    <dgm:pt modelId="{563EA5D6-9823-4E01-BBFF-0BD79539CAE7}" type="sibTrans" cxnId="{FDD47577-6973-4683-9F10-801F5E2EB028}">
      <dgm:prSet/>
      <dgm:spPr/>
      <dgm:t>
        <a:bodyPr/>
        <a:lstStyle/>
        <a:p>
          <a:endParaRPr lang="es-ES"/>
        </a:p>
      </dgm:t>
    </dgm:pt>
    <dgm:pt modelId="{755C1F65-74C0-440B-A718-29E44F6C2C87}">
      <dgm:prSet phldrT="[Texto]"/>
      <dgm:spPr/>
      <dgm:t>
        <a:bodyPr/>
        <a:lstStyle/>
        <a:p>
          <a:r>
            <a:rPr lang="es-ES" dirty="0" err="1"/>
            <a:t>Information</a:t>
          </a:r>
          <a:r>
            <a:rPr lang="es-ES" dirty="0"/>
            <a:t> </a:t>
          </a:r>
          <a:r>
            <a:rPr lang="es-ES" dirty="0" err="1"/>
            <a:t>Layer</a:t>
          </a:r>
          <a:endParaRPr lang="es-ES" dirty="0"/>
        </a:p>
      </dgm:t>
    </dgm:pt>
    <dgm:pt modelId="{A21C8983-43C1-4879-8803-699FE24CD7E0}" type="parTrans" cxnId="{FA114FDD-1DFC-4DC2-9326-A9558FAE4518}">
      <dgm:prSet/>
      <dgm:spPr/>
      <dgm:t>
        <a:bodyPr/>
        <a:lstStyle/>
        <a:p>
          <a:endParaRPr lang="es-ES"/>
        </a:p>
      </dgm:t>
    </dgm:pt>
    <dgm:pt modelId="{F98EA51F-828B-48D8-A67A-149848F33AE8}" type="sibTrans" cxnId="{FA114FDD-1DFC-4DC2-9326-A9558FAE4518}">
      <dgm:prSet/>
      <dgm:spPr/>
      <dgm:t>
        <a:bodyPr/>
        <a:lstStyle/>
        <a:p>
          <a:endParaRPr lang="es-ES"/>
        </a:p>
      </dgm:t>
    </dgm:pt>
    <dgm:pt modelId="{C4E3597E-46D7-4D79-823C-6C4CEBFA7FA2}" type="pres">
      <dgm:prSet presAssocID="{D19C90E1-7069-4787-9FDF-95AE713EC022}" presName="Name0" presStyleCnt="0">
        <dgm:presLayoutVars>
          <dgm:dir/>
          <dgm:resizeHandles val="exact"/>
        </dgm:presLayoutVars>
      </dgm:prSet>
      <dgm:spPr/>
    </dgm:pt>
    <dgm:pt modelId="{C1D0B760-7B00-4E59-8923-6EB8A7F72829}" type="pres">
      <dgm:prSet presAssocID="{2E994107-9DA3-47E9-A6D2-EF2377F76607}" presName="node" presStyleLbl="node1" presStyleIdx="0" presStyleCnt="3">
        <dgm:presLayoutVars>
          <dgm:bulletEnabled val="1"/>
        </dgm:presLayoutVars>
      </dgm:prSet>
      <dgm:spPr/>
    </dgm:pt>
    <dgm:pt modelId="{6F3D8C93-E607-4E9A-B3FF-104DEA7E7DEB}" type="pres">
      <dgm:prSet presAssocID="{5EE1C073-B50A-4C44-B31B-5CF19ABA7B93}" presName="sibTrans" presStyleLbl="sibTrans2D1" presStyleIdx="0" presStyleCnt="2"/>
      <dgm:spPr/>
    </dgm:pt>
    <dgm:pt modelId="{C2EA9E06-F59D-44F8-B1BA-FAEB51B6882C}" type="pres">
      <dgm:prSet presAssocID="{5EE1C073-B50A-4C44-B31B-5CF19ABA7B93}" presName="connectorText" presStyleLbl="sibTrans2D1" presStyleIdx="0" presStyleCnt="2"/>
      <dgm:spPr/>
    </dgm:pt>
    <dgm:pt modelId="{D52441DF-C0B3-400F-8451-E1B1B74691F1}" type="pres">
      <dgm:prSet presAssocID="{7AFA61F7-6A58-4EDE-A521-FD2E7A628C4D}" presName="node" presStyleLbl="node1" presStyleIdx="1" presStyleCnt="3">
        <dgm:presLayoutVars>
          <dgm:bulletEnabled val="1"/>
        </dgm:presLayoutVars>
      </dgm:prSet>
      <dgm:spPr/>
    </dgm:pt>
    <dgm:pt modelId="{8CEEDAA3-B164-40F6-8E91-8A9E7FB8A20F}" type="pres">
      <dgm:prSet presAssocID="{563EA5D6-9823-4E01-BBFF-0BD79539CAE7}" presName="sibTrans" presStyleLbl="sibTrans2D1" presStyleIdx="1" presStyleCnt="2"/>
      <dgm:spPr/>
    </dgm:pt>
    <dgm:pt modelId="{CC3F013F-BBD8-43B8-86E1-36783D11E0B4}" type="pres">
      <dgm:prSet presAssocID="{563EA5D6-9823-4E01-BBFF-0BD79539CAE7}" presName="connectorText" presStyleLbl="sibTrans2D1" presStyleIdx="1" presStyleCnt="2"/>
      <dgm:spPr/>
    </dgm:pt>
    <dgm:pt modelId="{C3C7B04F-6891-4354-9C60-4A932AD0EF07}" type="pres">
      <dgm:prSet presAssocID="{755C1F65-74C0-440B-A718-29E44F6C2C87}" presName="node" presStyleLbl="node1" presStyleIdx="2" presStyleCnt="3">
        <dgm:presLayoutVars>
          <dgm:bulletEnabled val="1"/>
        </dgm:presLayoutVars>
      </dgm:prSet>
      <dgm:spPr/>
    </dgm:pt>
  </dgm:ptLst>
  <dgm:cxnLst>
    <dgm:cxn modelId="{AF1DF00A-F25F-4D76-8708-8AF31D4B102F}" type="presOf" srcId="{563EA5D6-9823-4E01-BBFF-0BD79539CAE7}" destId="{8CEEDAA3-B164-40F6-8E91-8A9E7FB8A20F}" srcOrd="0" destOrd="0" presId="urn:microsoft.com/office/officeart/2005/8/layout/process1"/>
    <dgm:cxn modelId="{DC399921-5466-41A2-9927-21BBC9FDE68C}" type="presOf" srcId="{563EA5D6-9823-4E01-BBFF-0BD79539CAE7}" destId="{CC3F013F-BBD8-43B8-86E1-36783D11E0B4}" srcOrd="1" destOrd="0" presId="urn:microsoft.com/office/officeart/2005/8/layout/process1"/>
    <dgm:cxn modelId="{1457102A-728D-416A-B0FB-07E66C144D0F}" type="presOf" srcId="{755C1F65-74C0-440B-A718-29E44F6C2C87}" destId="{C3C7B04F-6891-4354-9C60-4A932AD0EF07}" srcOrd="0" destOrd="0" presId="urn:microsoft.com/office/officeart/2005/8/layout/process1"/>
    <dgm:cxn modelId="{F7BC9C47-C99B-4FE1-8AD3-3C4844BBAD38}" type="presOf" srcId="{5EE1C073-B50A-4C44-B31B-5CF19ABA7B93}" destId="{6F3D8C93-E607-4E9A-B3FF-104DEA7E7DEB}" srcOrd="0" destOrd="0" presId="urn:microsoft.com/office/officeart/2005/8/layout/process1"/>
    <dgm:cxn modelId="{FDD47577-6973-4683-9F10-801F5E2EB028}" srcId="{D19C90E1-7069-4787-9FDF-95AE713EC022}" destId="{7AFA61F7-6A58-4EDE-A521-FD2E7A628C4D}" srcOrd="1" destOrd="0" parTransId="{3C7B5EAE-DF09-45A1-9244-F3479F9C6D35}" sibTransId="{563EA5D6-9823-4E01-BBFF-0BD79539CAE7}"/>
    <dgm:cxn modelId="{BF530F5A-A6A1-4C24-91D9-B176223872AF}" type="presOf" srcId="{D19C90E1-7069-4787-9FDF-95AE713EC022}" destId="{C4E3597E-46D7-4D79-823C-6C4CEBFA7FA2}" srcOrd="0" destOrd="0" presId="urn:microsoft.com/office/officeart/2005/8/layout/process1"/>
    <dgm:cxn modelId="{C0D4CF7E-CBE7-4AB8-B734-47ACD6BDCFE5}" type="presOf" srcId="{2E994107-9DA3-47E9-A6D2-EF2377F76607}" destId="{C1D0B760-7B00-4E59-8923-6EB8A7F72829}" srcOrd="0" destOrd="0" presId="urn:microsoft.com/office/officeart/2005/8/layout/process1"/>
    <dgm:cxn modelId="{023A9593-95F5-4DD7-9994-59F5E3FBFAC1}" srcId="{D19C90E1-7069-4787-9FDF-95AE713EC022}" destId="{2E994107-9DA3-47E9-A6D2-EF2377F76607}" srcOrd="0" destOrd="0" parTransId="{4DCADD7E-8547-4411-AD6B-8A37B7A8E439}" sibTransId="{5EE1C073-B50A-4C44-B31B-5CF19ABA7B93}"/>
    <dgm:cxn modelId="{3A4CCD96-85CB-45AA-994C-CC3D0CB6F52C}" type="presOf" srcId="{5EE1C073-B50A-4C44-B31B-5CF19ABA7B93}" destId="{C2EA9E06-F59D-44F8-B1BA-FAEB51B6882C}" srcOrd="1" destOrd="0" presId="urn:microsoft.com/office/officeart/2005/8/layout/process1"/>
    <dgm:cxn modelId="{0A8C31D6-AD6A-4E29-B624-B53F59879ED7}" type="presOf" srcId="{7AFA61F7-6A58-4EDE-A521-FD2E7A628C4D}" destId="{D52441DF-C0B3-400F-8451-E1B1B74691F1}" srcOrd="0" destOrd="0" presId="urn:microsoft.com/office/officeart/2005/8/layout/process1"/>
    <dgm:cxn modelId="{FA114FDD-1DFC-4DC2-9326-A9558FAE4518}" srcId="{D19C90E1-7069-4787-9FDF-95AE713EC022}" destId="{755C1F65-74C0-440B-A718-29E44F6C2C87}" srcOrd="2" destOrd="0" parTransId="{A21C8983-43C1-4879-8803-699FE24CD7E0}" sibTransId="{F98EA51F-828B-48D8-A67A-149848F33AE8}"/>
    <dgm:cxn modelId="{6FCE245A-6F7E-43FE-9E0F-20BDD63BCE25}" type="presParOf" srcId="{C4E3597E-46D7-4D79-823C-6C4CEBFA7FA2}" destId="{C1D0B760-7B00-4E59-8923-6EB8A7F72829}" srcOrd="0" destOrd="0" presId="urn:microsoft.com/office/officeart/2005/8/layout/process1"/>
    <dgm:cxn modelId="{55C0C821-2086-4380-8AA1-AA73317D8B9D}" type="presParOf" srcId="{C4E3597E-46D7-4D79-823C-6C4CEBFA7FA2}" destId="{6F3D8C93-E607-4E9A-B3FF-104DEA7E7DEB}" srcOrd="1" destOrd="0" presId="urn:microsoft.com/office/officeart/2005/8/layout/process1"/>
    <dgm:cxn modelId="{88A0C28E-DC03-4489-81CB-BB1AB74ABD94}" type="presParOf" srcId="{6F3D8C93-E607-4E9A-B3FF-104DEA7E7DEB}" destId="{C2EA9E06-F59D-44F8-B1BA-FAEB51B6882C}" srcOrd="0" destOrd="0" presId="urn:microsoft.com/office/officeart/2005/8/layout/process1"/>
    <dgm:cxn modelId="{3D2205AC-6C3D-466D-9F48-36DC9A6790B2}" type="presParOf" srcId="{C4E3597E-46D7-4D79-823C-6C4CEBFA7FA2}" destId="{D52441DF-C0B3-400F-8451-E1B1B74691F1}" srcOrd="2" destOrd="0" presId="urn:microsoft.com/office/officeart/2005/8/layout/process1"/>
    <dgm:cxn modelId="{CE77872F-07D1-48AF-8018-8455E42B2B3F}" type="presParOf" srcId="{C4E3597E-46D7-4D79-823C-6C4CEBFA7FA2}" destId="{8CEEDAA3-B164-40F6-8E91-8A9E7FB8A20F}" srcOrd="3" destOrd="0" presId="urn:microsoft.com/office/officeart/2005/8/layout/process1"/>
    <dgm:cxn modelId="{6D5DD0F5-3B41-4DF3-A173-6B09570E3A36}" type="presParOf" srcId="{8CEEDAA3-B164-40F6-8E91-8A9E7FB8A20F}" destId="{CC3F013F-BBD8-43B8-86E1-36783D11E0B4}" srcOrd="0" destOrd="0" presId="urn:microsoft.com/office/officeart/2005/8/layout/process1"/>
    <dgm:cxn modelId="{F0A5586F-60BD-4D80-880D-C11BF973A214}" type="presParOf" srcId="{C4E3597E-46D7-4D79-823C-6C4CEBFA7FA2}" destId="{C3C7B04F-6891-4354-9C60-4A932AD0EF0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B92BE-1C5B-4119-A9FA-33E416C0AC15}">
      <dsp:nvSpPr>
        <dsp:cNvPr id="0" name=""/>
        <dsp:cNvSpPr/>
      </dsp:nvSpPr>
      <dsp:spPr>
        <a:xfrm>
          <a:off x="0" y="761640"/>
          <a:ext cx="11013440" cy="98581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4F3D2-1AAD-478A-8EFC-B31743C7C44D}">
      <dsp:nvSpPr>
        <dsp:cNvPr id="0" name=""/>
        <dsp:cNvSpPr/>
      </dsp:nvSpPr>
      <dsp:spPr>
        <a:xfrm>
          <a:off x="0" y="1478722"/>
          <a:ext cx="3194327" cy="985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/>
            <a:t>Inmoll</a:t>
          </a:r>
          <a:endParaRPr lang="es-E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1992</a:t>
          </a:r>
        </a:p>
      </dsp:txBody>
      <dsp:txXfrm>
        <a:off x="0" y="1478722"/>
        <a:ext cx="3194327" cy="985814"/>
      </dsp:txXfrm>
    </dsp:sp>
    <dsp:sp modelId="{8DC8F2FF-C674-4D79-81A5-4FF728399638}">
      <dsp:nvSpPr>
        <dsp:cNvPr id="0" name=""/>
        <dsp:cNvSpPr/>
      </dsp:nvSpPr>
      <dsp:spPr>
        <a:xfrm>
          <a:off x="1478776" y="1109041"/>
          <a:ext cx="246453" cy="2464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C424D-CD82-41B9-9C6C-412739860681}">
      <dsp:nvSpPr>
        <dsp:cNvPr id="0" name=""/>
        <dsp:cNvSpPr/>
      </dsp:nvSpPr>
      <dsp:spPr>
        <a:xfrm>
          <a:off x="3358884" y="1478722"/>
          <a:ext cx="3194327" cy="985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Kimball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1996</a:t>
          </a:r>
        </a:p>
      </dsp:txBody>
      <dsp:txXfrm>
        <a:off x="3358884" y="1478722"/>
        <a:ext cx="3194327" cy="985814"/>
      </dsp:txXfrm>
    </dsp:sp>
    <dsp:sp modelId="{141CE6DB-CD1C-425F-AF9B-59BF07EACEFF}">
      <dsp:nvSpPr>
        <dsp:cNvPr id="0" name=""/>
        <dsp:cNvSpPr/>
      </dsp:nvSpPr>
      <dsp:spPr>
        <a:xfrm>
          <a:off x="4832821" y="1109041"/>
          <a:ext cx="246453" cy="2464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EDE64-EF81-4ED3-94C7-6859043D786A}">
      <dsp:nvSpPr>
        <dsp:cNvPr id="0" name=""/>
        <dsp:cNvSpPr/>
      </dsp:nvSpPr>
      <dsp:spPr>
        <a:xfrm>
          <a:off x="7489118" y="1478722"/>
          <a:ext cx="3194327" cy="985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/>
            <a:t>Lindstein</a:t>
          </a:r>
          <a:endParaRPr lang="es-E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1999-2013</a:t>
          </a:r>
        </a:p>
      </dsp:txBody>
      <dsp:txXfrm>
        <a:off x="7489118" y="1478722"/>
        <a:ext cx="3194327" cy="985814"/>
      </dsp:txXfrm>
    </dsp:sp>
    <dsp:sp modelId="{51006813-D567-49C8-B8A5-FF7CAA8D7247}">
      <dsp:nvSpPr>
        <dsp:cNvPr id="0" name=""/>
        <dsp:cNvSpPr/>
      </dsp:nvSpPr>
      <dsp:spPr>
        <a:xfrm>
          <a:off x="8963041" y="1128661"/>
          <a:ext cx="246453" cy="2464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0B760-7B00-4E59-8923-6EB8A7F72829}">
      <dsp:nvSpPr>
        <dsp:cNvPr id="0" name=""/>
        <dsp:cNvSpPr/>
      </dsp:nvSpPr>
      <dsp:spPr>
        <a:xfrm>
          <a:off x="3814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Stage</a:t>
          </a:r>
          <a:endParaRPr lang="es-ES" sz="1200" kern="1200" dirty="0"/>
        </a:p>
      </dsp:txBody>
      <dsp:txXfrm>
        <a:off x="17134" y="13320"/>
        <a:ext cx="1113512" cy="428145"/>
      </dsp:txXfrm>
    </dsp:sp>
    <dsp:sp modelId="{6F3D8C93-E607-4E9A-B3FF-104DEA7E7DEB}">
      <dsp:nvSpPr>
        <dsp:cNvPr id="0" name=""/>
        <dsp:cNvSpPr/>
      </dsp:nvSpPr>
      <dsp:spPr>
        <a:xfrm>
          <a:off x="1257982" y="86013"/>
          <a:ext cx="241712" cy="2827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1257982" y="142564"/>
        <a:ext cx="169198" cy="169655"/>
      </dsp:txXfrm>
    </dsp:sp>
    <dsp:sp modelId="{D52441DF-C0B3-400F-8451-E1B1B74691F1}">
      <dsp:nvSpPr>
        <dsp:cNvPr id="0" name=""/>
        <dsp:cNvSpPr/>
      </dsp:nvSpPr>
      <dsp:spPr>
        <a:xfrm>
          <a:off x="1600028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Data Vault</a:t>
          </a:r>
        </a:p>
      </dsp:txBody>
      <dsp:txXfrm>
        <a:off x="1613348" y="13320"/>
        <a:ext cx="1113512" cy="428145"/>
      </dsp:txXfrm>
    </dsp:sp>
    <dsp:sp modelId="{8CEEDAA3-B164-40F6-8E91-8A9E7FB8A20F}">
      <dsp:nvSpPr>
        <dsp:cNvPr id="0" name=""/>
        <dsp:cNvSpPr/>
      </dsp:nvSpPr>
      <dsp:spPr>
        <a:xfrm>
          <a:off x="2854196" y="86013"/>
          <a:ext cx="241712" cy="2827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2854196" y="142564"/>
        <a:ext cx="169198" cy="169655"/>
      </dsp:txXfrm>
    </dsp:sp>
    <dsp:sp modelId="{C3C7B04F-6891-4354-9C60-4A932AD0EF07}">
      <dsp:nvSpPr>
        <dsp:cNvPr id="0" name=""/>
        <dsp:cNvSpPr/>
      </dsp:nvSpPr>
      <dsp:spPr>
        <a:xfrm>
          <a:off x="3196241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Information</a:t>
          </a:r>
          <a:r>
            <a:rPr lang="es-ES" sz="1200" kern="1200" dirty="0"/>
            <a:t> </a:t>
          </a:r>
          <a:r>
            <a:rPr lang="es-ES" sz="1200" kern="1200" dirty="0" err="1"/>
            <a:t>Layer</a:t>
          </a:r>
          <a:endParaRPr lang="es-ES" sz="1200" kern="1200" dirty="0"/>
        </a:p>
      </dsp:txBody>
      <dsp:txXfrm>
        <a:off x="3209561" y="13320"/>
        <a:ext cx="1113512" cy="42814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0B760-7B00-4E59-8923-6EB8A7F72829}">
      <dsp:nvSpPr>
        <dsp:cNvPr id="0" name=""/>
        <dsp:cNvSpPr/>
      </dsp:nvSpPr>
      <dsp:spPr>
        <a:xfrm>
          <a:off x="3814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Stage</a:t>
          </a:r>
          <a:endParaRPr lang="es-ES" sz="1200" kern="1200" dirty="0"/>
        </a:p>
      </dsp:txBody>
      <dsp:txXfrm>
        <a:off x="17134" y="13320"/>
        <a:ext cx="1113512" cy="428145"/>
      </dsp:txXfrm>
    </dsp:sp>
    <dsp:sp modelId="{6F3D8C93-E607-4E9A-B3FF-104DEA7E7DEB}">
      <dsp:nvSpPr>
        <dsp:cNvPr id="0" name=""/>
        <dsp:cNvSpPr/>
      </dsp:nvSpPr>
      <dsp:spPr>
        <a:xfrm>
          <a:off x="1257982" y="86013"/>
          <a:ext cx="241712" cy="2827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1257982" y="142564"/>
        <a:ext cx="169198" cy="169655"/>
      </dsp:txXfrm>
    </dsp:sp>
    <dsp:sp modelId="{D52441DF-C0B3-400F-8451-E1B1B74691F1}">
      <dsp:nvSpPr>
        <dsp:cNvPr id="0" name=""/>
        <dsp:cNvSpPr/>
      </dsp:nvSpPr>
      <dsp:spPr>
        <a:xfrm>
          <a:off x="1600028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Data Vault</a:t>
          </a:r>
        </a:p>
      </dsp:txBody>
      <dsp:txXfrm>
        <a:off x="1613348" y="13320"/>
        <a:ext cx="1113512" cy="428145"/>
      </dsp:txXfrm>
    </dsp:sp>
    <dsp:sp modelId="{8CEEDAA3-B164-40F6-8E91-8A9E7FB8A20F}">
      <dsp:nvSpPr>
        <dsp:cNvPr id="0" name=""/>
        <dsp:cNvSpPr/>
      </dsp:nvSpPr>
      <dsp:spPr>
        <a:xfrm>
          <a:off x="2854196" y="86013"/>
          <a:ext cx="241712" cy="2827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2854196" y="142564"/>
        <a:ext cx="169198" cy="169655"/>
      </dsp:txXfrm>
    </dsp:sp>
    <dsp:sp modelId="{C3C7B04F-6891-4354-9C60-4A932AD0EF07}">
      <dsp:nvSpPr>
        <dsp:cNvPr id="0" name=""/>
        <dsp:cNvSpPr/>
      </dsp:nvSpPr>
      <dsp:spPr>
        <a:xfrm>
          <a:off x="3196241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Information</a:t>
          </a:r>
          <a:r>
            <a:rPr lang="es-ES" sz="1200" kern="1200" dirty="0"/>
            <a:t> </a:t>
          </a:r>
          <a:r>
            <a:rPr lang="es-ES" sz="1200" kern="1200" dirty="0" err="1"/>
            <a:t>Layer</a:t>
          </a:r>
          <a:endParaRPr lang="es-ES" sz="1200" kern="1200" dirty="0"/>
        </a:p>
      </dsp:txBody>
      <dsp:txXfrm>
        <a:off x="3209561" y="13320"/>
        <a:ext cx="1113512" cy="42814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0B760-7B00-4E59-8923-6EB8A7F72829}">
      <dsp:nvSpPr>
        <dsp:cNvPr id="0" name=""/>
        <dsp:cNvSpPr/>
      </dsp:nvSpPr>
      <dsp:spPr>
        <a:xfrm>
          <a:off x="2901" y="0"/>
          <a:ext cx="1113446" cy="460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Stage</a:t>
          </a:r>
          <a:endParaRPr lang="es-ES" sz="1500" kern="1200" dirty="0"/>
        </a:p>
      </dsp:txBody>
      <dsp:txXfrm>
        <a:off x="16380" y="13479"/>
        <a:ext cx="1086488" cy="433249"/>
      </dsp:txXfrm>
    </dsp:sp>
    <dsp:sp modelId="{6F3D8C93-E607-4E9A-B3FF-104DEA7E7DEB}">
      <dsp:nvSpPr>
        <dsp:cNvPr id="0" name=""/>
        <dsp:cNvSpPr/>
      </dsp:nvSpPr>
      <dsp:spPr>
        <a:xfrm>
          <a:off x="1212678" y="92036"/>
          <a:ext cx="204221" cy="2761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>
        <a:off x="1212678" y="147263"/>
        <a:ext cx="142955" cy="165680"/>
      </dsp:txXfrm>
    </dsp:sp>
    <dsp:sp modelId="{D52441DF-C0B3-400F-8451-E1B1B74691F1}">
      <dsp:nvSpPr>
        <dsp:cNvPr id="0" name=""/>
        <dsp:cNvSpPr/>
      </dsp:nvSpPr>
      <dsp:spPr>
        <a:xfrm>
          <a:off x="1501671" y="0"/>
          <a:ext cx="1113446" cy="460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EDW</a:t>
          </a:r>
        </a:p>
      </dsp:txBody>
      <dsp:txXfrm>
        <a:off x="1515150" y="13479"/>
        <a:ext cx="1086488" cy="433249"/>
      </dsp:txXfrm>
    </dsp:sp>
    <dsp:sp modelId="{8CEEDAA3-B164-40F6-8E91-8A9E7FB8A20F}">
      <dsp:nvSpPr>
        <dsp:cNvPr id="0" name=""/>
        <dsp:cNvSpPr/>
      </dsp:nvSpPr>
      <dsp:spPr>
        <a:xfrm>
          <a:off x="2718956" y="92036"/>
          <a:ext cx="220138" cy="2761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>
        <a:off x="2718956" y="147263"/>
        <a:ext cx="154097" cy="165680"/>
      </dsp:txXfrm>
    </dsp:sp>
    <dsp:sp modelId="{C3C7B04F-6891-4354-9C60-4A932AD0EF07}">
      <dsp:nvSpPr>
        <dsp:cNvPr id="0" name=""/>
        <dsp:cNvSpPr/>
      </dsp:nvSpPr>
      <dsp:spPr>
        <a:xfrm>
          <a:off x="3030473" y="0"/>
          <a:ext cx="1179072" cy="460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Data Access</a:t>
          </a:r>
        </a:p>
      </dsp:txBody>
      <dsp:txXfrm>
        <a:off x="3043952" y="13479"/>
        <a:ext cx="1152114" cy="4332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0B760-7B00-4E59-8923-6EB8A7F72829}">
      <dsp:nvSpPr>
        <dsp:cNvPr id="0" name=""/>
        <dsp:cNvSpPr/>
      </dsp:nvSpPr>
      <dsp:spPr>
        <a:xfrm>
          <a:off x="660" y="0"/>
          <a:ext cx="1409148" cy="432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Stage</a:t>
          </a:r>
          <a:endParaRPr lang="es-ES" sz="1800" kern="1200" dirty="0"/>
        </a:p>
      </dsp:txBody>
      <dsp:txXfrm>
        <a:off x="13313" y="12653"/>
        <a:ext cx="1383842" cy="406694"/>
      </dsp:txXfrm>
    </dsp:sp>
    <dsp:sp modelId="{6F3D8C93-E607-4E9A-B3FF-104DEA7E7DEB}">
      <dsp:nvSpPr>
        <dsp:cNvPr id="0" name=""/>
        <dsp:cNvSpPr/>
      </dsp:nvSpPr>
      <dsp:spPr>
        <a:xfrm>
          <a:off x="1543920" y="41265"/>
          <a:ext cx="284316" cy="3494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1543920" y="111159"/>
        <a:ext cx="199021" cy="209680"/>
      </dsp:txXfrm>
    </dsp:sp>
    <dsp:sp modelId="{D52441DF-C0B3-400F-8451-E1B1B74691F1}">
      <dsp:nvSpPr>
        <dsp:cNvPr id="0" name=""/>
        <dsp:cNvSpPr/>
      </dsp:nvSpPr>
      <dsp:spPr>
        <a:xfrm>
          <a:off x="1946255" y="0"/>
          <a:ext cx="1409148" cy="432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Data Access</a:t>
          </a:r>
        </a:p>
      </dsp:txBody>
      <dsp:txXfrm>
        <a:off x="1958908" y="12653"/>
        <a:ext cx="1383842" cy="4066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7E553-3D03-42A9-B047-5F029F743462}">
      <dsp:nvSpPr>
        <dsp:cNvPr id="0" name=""/>
        <dsp:cNvSpPr/>
      </dsp:nvSpPr>
      <dsp:spPr>
        <a:xfrm>
          <a:off x="0" y="0"/>
          <a:ext cx="1867810" cy="186781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52F762-EFEF-4FB0-8B98-73B4FE0C885D}">
      <dsp:nvSpPr>
        <dsp:cNvPr id="0" name=""/>
        <dsp:cNvSpPr/>
      </dsp:nvSpPr>
      <dsp:spPr>
        <a:xfrm>
          <a:off x="933905" y="-243964"/>
          <a:ext cx="2547053" cy="23557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Metodología</a:t>
          </a:r>
        </a:p>
      </dsp:txBody>
      <dsp:txXfrm>
        <a:off x="933905" y="-243964"/>
        <a:ext cx="1273526" cy="706722"/>
      </dsp:txXfrm>
    </dsp:sp>
    <dsp:sp modelId="{035AF3EC-7A95-48F0-A490-760CE1C6AB5B}">
      <dsp:nvSpPr>
        <dsp:cNvPr id="0" name=""/>
        <dsp:cNvSpPr/>
      </dsp:nvSpPr>
      <dsp:spPr>
        <a:xfrm>
          <a:off x="326867" y="560344"/>
          <a:ext cx="1214075" cy="121407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96B3A81-FCE7-41DA-94BD-7B805A37FEB6}">
      <dsp:nvSpPr>
        <dsp:cNvPr id="0" name=""/>
        <dsp:cNvSpPr/>
      </dsp:nvSpPr>
      <dsp:spPr>
        <a:xfrm>
          <a:off x="933905" y="560344"/>
          <a:ext cx="2547053" cy="1214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Arquitectura</a:t>
          </a:r>
        </a:p>
      </dsp:txBody>
      <dsp:txXfrm>
        <a:off x="933905" y="560344"/>
        <a:ext cx="1273526" cy="560342"/>
      </dsp:txXfrm>
    </dsp:sp>
    <dsp:sp modelId="{0F4DB19E-1246-4588-ABCF-A906BBA98F6D}">
      <dsp:nvSpPr>
        <dsp:cNvPr id="0" name=""/>
        <dsp:cNvSpPr/>
      </dsp:nvSpPr>
      <dsp:spPr>
        <a:xfrm>
          <a:off x="653733" y="1120686"/>
          <a:ext cx="560342" cy="56034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ADC99BE-6F3F-4013-92EF-127A039E4E1A}">
      <dsp:nvSpPr>
        <dsp:cNvPr id="0" name=""/>
        <dsp:cNvSpPr/>
      </dsp:nvSpPr>
      <dsp:spPr>
        <a:xfrm>
          <a:off x="933905" y="1120686"/>
          <a:ext cx="2547053" cy="5603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Modelado</a:t>
          </a:r>
        </a:p>
      </dsp:txBody>
      <dsp:txXfrm>
        <a:off x="933905" y="1120686"/>
        <a:ext cx="1273526" cy="560342"/>
      </dsp:txXfrm>
    </dsp:sp>
    <dsp:sp modelId="{241B2794-8CD1-4122-AEF2-812D02435122}">
      <dsp:nvSpPr>
        <dsp:cNvPr id="0" name=""/>
        <dsp:cNvSpPr/>
      </dsp:nvSpPr>
      <dsp:spPr>
        <a:xfrm>
          <a:off x="2207431" y="0"/>
          <a:ext cx="1273526" cy="56034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/>
            <a:t>Consistente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/>
            <a:t>Replicable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/>
            <a:t>Basada en patrones</a:t>
          </a:r>
        </a:p>
      </dsp:txBody>
      <dsp:txXfrm>
        <a:off x="2207431" y="0"/>
        <a:ext cx="1273526" cy="560344"/>
      </dsp:txXfrm>
    </dsp:sp>
    <dsp:sp modelId="{CD56F906-C1CF-4F5B-9C57-E49AA810803F}">
      <dsp:nvSpPr>
        <dsp:cNvPr id="0" name=""/>
        <dsp:cNvSpPr/>
      </dsp:nvSpPr>
      <dsp:spPr>
        <a:xfrm>
          <a:off x="2207431" y="560344"/>
          <a:ext cx="1273526" cy="56034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/>
            <a:t>Multi nivel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/>
            <a:t>Escalable</a:t>
          </a:r>
        </a:p>
      </dsp:txBody>
      <dsp:txXfrm>
        <a:off x="2207431" y="560344"/>
        <a:ext cx="1273526" cy="560342"/>
      </dsp:txXfrm>
    </dsp:sp>
    <dsp:sp modelId="{FA05B58D-FB7E-43F4-8DCB-D7859EE7C057}">
      <dsp:nvSpPr>
        <dsp:cNvPr id="0" name=""/>
        <dsp:cNvSpPr/>
      </dsp:nvSpPr>
      <dsp:spPr>
        <a:xfrm>
          <a:off x="2207431" y="1120686"/>
          <a:ext cx="1273526" cy="56034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/>
            <a:t>Flexible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/>
            <a:t>Escalable (Big Data)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/>
            <a:t>Gobernanza de dato</a:t>
          </a:r>
        </a:p>
      </dsp:txBody>
      <dsp:txXfrm>
        <a:off x="2207431" y="1120686"/>
        <a:ext cx="1273526" cy="5603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0B760-7B00-4E59-8923-6EB8A7F72829}">
      <dsp:nvSpPr>
        <dsp:cNvPr id="0" name=""/>
        <dsp:cNvSpPr/>
      </dsp:nvSpPr>
      <dsp:spPr>
        <a:xfrm>
          <a:off x="5143" y="0"/>
          <a:ext cx="1537335" cy="528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/>
            <a:t>Stage</a:t>
          </a:r>
          <a:endParaRPr lang="es-ES" sz="1400" kern="1200" dirty="0"/>
        </a:p>
      </dsp:txBody>
      <dsp:txXfrm>
        <a:off x="20617" y="15474"/>
        <a:ext cx="1506387" cy="497372"/>
      </dsp:txXfrm>
    </dsp:sp>
    <dsp:sp modelId="{6F3D8C93-E607-4E9A-B3FF-104DEA7E7DEB}">
      <dsp:nvSpPr>
        <dsp:cNvPr id="0" name=""/>
        <dsp:cNvSpPr/>
      </dsp:nvSpPr>
      <dsp:spPr>
        <a:xfrm>
          <a:off x="1696212" y="73530"/>
          <a:ext cx="325915" cy="3812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>
        <a:off x="1696212" y="149782"/>
        <a:ext cx="228141" cy="228755"/>
      </dsp:txXfrm>
    </dsp:sp>
    <dsp:sp modelId="{D52441DF-C0B3-400F-8451-E1B1B74691F1}">
      <dsp:nvSpPr>
        <dsp:cNvPr id="0" name=""/>
        <dsp:cNvSpPr/>
      </dsp:nvSpPr>
      <dsp:spPr>
        <a:xfrm>
          <a:off x="2157412" y="0"/>
          <a:ext cx="1537335" cy="528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Data Vault</a:t>
          </a:r>
        </a:p>
      </dsp:txBody>
      <dsp:txXfrm>
        <a:off x="2172886" y="15474"/>
        <a:ext cx="1506387" cy="497372"/>
      </dsp:txXfrm>
    </dsp:sp>
    <dsp:sp modelId="{8CEEDAA3-B164-40F6-8E91-8A9E7FB8A20F}">
      <dsp:nvSpPr>
        <dsp:cNvPr id="0" name=""/>
        <dsp:cNvSpPr/>
      </dsp:nvSpPr>
      <dsp:spPr>
        <a:xfrm>
          <a:off x="3848481" y="73530"/>
          <a:ext cx="325915" cy="3812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>
        <a:off x="3848481" y="149782"/>
        <a:ext cx="228141" cy="228755"/>
      </dsp:txXfrm>
    </dsp:sp>
    <dsp:sp modelId="{C3C7B04F-6891-4354-9C60-4A932AD0EF07}">
      <dsp:nvSpPr>
        <dsp:cNvPr id="0" name=""/>
        <dsp:cNvSpPr/>
      </dsp:nvSpPr>
      <dsp:spPr>
        <a:xfrm>
          <a:off x="4309681" y="0"/>
          <a:ext cx="1537335" cy="528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/>
            <a:t>Information</a:t>
          </a:r>
          <a:r>
            <a:rPr lang="es-ES" sz="1400" kern="1200" dirty="0"/>
            <a:t> </a:t>
          </a:r>
          <a:r>
            <a:rPr lang="es-ES" sz="1400" kern="1200" dirty="0" err="1"/>
            <a:t>Layer</a:t>
          </a:r>
          <a:endParaRPr lang="es-ES" sz="1400" kern="1200" dirty="0"/>
        </a:p>
      </dsp:txBody>
      <dsp:txXfrm>
        <a:off x="4325155" y="15474"/>
        <a:ext cx="1506387" cy="4973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0B760-7B00-4E59-8923-6EB8A7F72829}">
      <dsp:nvSpPr>
        <dsp:cNvPr id="0" name=""/>
        <dsp:cNvSpPr/>
      </dsp:nvSpPr>
      <dsp:spPr>
        <a:xfrm>
          <a:off x="3814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Stage</a:t>
          </a:r>
          <a:endParaRPr lang="es-ES" sz="1200" kern="1200" dirty="0"/>
        </a:p>
      </dsp:txBody>
      <dsp:txXfrm>
        <a:off x="17134" y="13320"/>
        <a:ext cx="1113512" cy="428145"/>
      </dsp:txXfrm>
    </dsp:sp>
    <dsp:sp modelId="{6F3D8C93-E607-4E9A-B3FF-104DEA7E7DEB}">
      <dsp:nvSpPr>
        <dsp:cNvPr id="0" name=""/>
        <dsp:cNvSpPr/>
      </dsp:nvSpPr>
      <dsp:spPr>
        <a:xfrm>
          <a:off x="1257982" y="86013"/>
          <a:ext cx="241712" cy="2827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1257982" y="142564"/>
        <a:ext cx="169198" cy="169655"/>
      </dsp:txXfrm>
    </dsp:sp>
    <dsp:sp modelId="{D52441DF-C0B3-400F-8451-E1B1B74691F1}">
      <dsp:nvSpPr>
        <dsp:cNvPr id="0" name=""/>
        <dsp:cNvSpPr/>
      </dsp:nvSpPr>
      <dsp:spPr>
        <a:xfrm>
          <a:off x="1600028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Data Vault</a:t>
          </a:r>
        </a:p>
      </dsp:txBody>
      <dsp:txXfrm>
        <a:off x="1613348" y="13320"/>
        <a:ext cx="1113512" cy="428145"/>
      </dsp:txXfrm>
    </dsp:sp>
    <dsp:sp modelId="{8CEEDAA3-B164-40F6-8E91-8A9E7FB8A20F}">
      <dsp:nvSpPr>
        <dsp:cNvPr id="0" name=""/>
        <dsp:cNvSpPr/>
      </dsp:nvSpPr>
      <dsp:spPr>
        <a:xfrm>
          <a:off x="2854196" y="86013"/>
          <a:ext cx="241712" cy="2827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2854196" y="142564"/>
        <a:ext cx="169198" cy="169655"/>
      </dsp:txXfrm>
    </dsp:sp>
    <dsp:sp modelId="{C3C7B04F-6891-4354-9C60-4A932AD0EF07}">
      <dsp:nvSpPr>
        <dsp:cNvPr id="0" name=""/>
        <dsp:cNvSpPr/>
      </dsp:nvSpPr>
      <dsp:spPr>
        <a:xfrm>
          <a:off x="3196241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Information</a:t>
          </a:r>
          <a:r>
            <a:rPr lang="es-ES" sz="1200" kern="1200" dirty="0"/>
            <a:t> </a:t>
          </a:r>
          <a:r>
            <a:rPr lang="es-ES" sz="1200" kern="1200" dirty="0" err="1"/>
            <a:t>Layer</a:t>
          </a:r>
          <a:endParaRPr lang="es-ES" sz="1200" kern="1200" dirty="0"/>
        </a:p>
      </dsp:txBody>
      <dsp:txXfrm>
        <a:off x="3209561" y="13320"/>
        <a:ext cx="1113512" cy="42814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0B760-7B00-4E59-8923-6EB8A7F72829}">
      <dsp:nvSpPr>
        <dsp:cNvPr id="0" name=""/>
        <dsp:cNvSpPr/>
      </dsp:nvSpPr>
      <dsp:spPr>
        <a:xfrm>
          <a:off x="3814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Stage</a:t>
          </a:r>
          <a:endParaRPr lang="es-ES" sz="1200" kern="1200" dirty="0"/>
        </a:p>
      </dsp:txBody>
      <dsp:txXfrm>
        <a:off x="17134" y="13320"/>
        <a:ext cx="1113512" cy="428145"/>
      </dsp:txXfrm>
    </dsp:sp>
    <dsp:sp modelId="{6F3D8C93-E607-4E9A-B3FF-104DEA7E7DEB}">
      <dsp:nvSpPr>
        <dsp:cNvPr id="0" name=""/>
        <dsp:cNvSpPr/>
      </dsp:nvSpPr>
      <dsp:spPr>
        <a:xfrm>
          <a:off x="1257982" y="86013"/>
          <a:ext cx="241712" cy="2827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1257982" y="142564"/>
        <a:ext cx="169198" cy="169655"/>
      </dsp:txXfrm>
    </dsp:sp>
    <dsp:sp modelId="{D52441DF-C0B3-400F-8451-E1B1B74691F1}">
      <dsp:nvSpPr>
        <dsp:cNvPr id="0" name=""/>
        <dsp:cNvSpPr/>
      </dsp:nvSpPr>
      <dsp:spPr>
        <a:xfrm>
          <a:off x="1600028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Data Vault</a:t>
          </a:r>
        </a:p>
      </dsp:txBody>
      <dsp:txXfrm>
        <a:off x="1613348" y="13320"/>
        <a:ext cx="1113512" cy="428145"/>
      </dsp:txXfrm>
    </dsp:sp>
    <dsp:sp modelId="{8CEEDAA3-B164-40F6-8E91-8A9E7FB8A20F}">
      <dsp:nvSpPr>
        <dsp:cNvPr id="0" name=""/>
        <dsp:cNvSpPr/>
      </dsp:nvSpPr>
      <dsp:spPr>
        <a:xfrm>
          <a:off x="2854196" y="86013"/>
          <a:ext cx="241712" cy="2827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2854196" y="142564"/>
        <a:ext cx="169198" cy="169655"/>
      </dsp:txXfrm>
    </dsp:sp>
    <dsp:sp modelId="{C3C7B04F-6891-4354-9C60-4A932AD0EF07}">
      <dsp:nvSpPr>
        <dsp:cNvPr id="0" name=""/>
        <dsp:cNvSpPr/>
      </dsp:nvSpPr>
      <dsp:spPr>
        <a:xfrm>
          <a:off x="3196241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Information</a:t>
          </a:r>
          <a:r>
            <a:rPr lang="es-ES" sz="1200" kern="1200" dirty="0"/>
            <a:t> </a:t>
          </a:r>
          <a:r>
            <a:rPr lang="es-ES" sz="1200" kern="1200" dirty="0" err="1"/>
            <a:t>Layer</a:t>
          </a:r>
          <a:endParaRPr lang="es-ES" sz="1200" kern="1200" dirty="0"/>
        </a:p>
      </dsp:txBody>
      <dsp:txXfrm>
        <a:off x="3209561" y="13320"/>
        <a:ext cx="1113512" cy="428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0C787AE-A2C6-4A28-BCC7-4D89EB21DEE5}" type="datetime1">
              <a:rPr lang="es-ES" smtClean="0"/>
              <a:t>09/02/2023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BDA65D4-3BBC-4853-83D3-F449A9B7FDA5}" type="datetime1">
              <a:rPr lang="es-ES" noProof="0" smtClean="0"/>
              <a:t>09/02/2023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01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39226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2850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70849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0463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16339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56771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85565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3859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77851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57725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07180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05723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30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04310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31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39131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69166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91158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erebrisans"/>
              </a:rPr>
              <a:t>Advantages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erebrisans"/>
              </a:rPr>
              <a:t>Inmon’s</a:t>
            </a:r>
            <a:r>
              <a:rPr lang="en-US" b="0" i="0" dirty="0">
                <a:solidFill>
                  <a:srgbClr val="000000"/>
                </a:solidFill>
                <a:effectLst/>
                <a:latin typeface="Cerebrisans"/>
              </a:rPr>
              <a:t> architecture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Flexibility. </a:t>
            </a:r>
            <a:r>
              <a:rPr lang="en-US" b="0" i="0" dirty="0" err="1">
                <a:solidFill>
                  <a:srgbClr val="112336"/>
                </a:solidFill>
                <a:effectLst/>
                <a:latin typeface="Cerebrisans"/>
              </a:rPr>
              <a:t>Inmon’s</a:t>
            </a: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 approach is much more flexible to changing business requirements and more flexible to modifications to the data sources. Because of the ETL process design that leads to normalized data, </a:t>
            </a:r>
            <a:r>
              <a:rPr lang="en-US" b="0" i="0" dirty="0" err="1">
                <a:solidFill>
                  <a:srgbClr val="112336"/>
                </a:solidFill>
                <a:effectLst/>
                <a:latin typeface="Cerebrisans"/>
              </a:rPr>
              <a:t>Inmon’s</a:t>
            </a: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 architecture is more adaptable. The architects change just a couple of normalized tables, and the change is propagated downstream.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Single source of truth. Because of the normalized data model, the data warehouse acts as a single source of truth throughout the enterprise.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Less prone to errors. Normalization avoids data redundancy so both the engineering processes and analytic processes are less prone to errors.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Completeness. </a:t>
            </a:r>
            <a:r>
              <a:rPr lang="en-US" b="0" i="0" dirty="0" err="1">
                <a:solidFill>
                  <a:srgbClr val="112336"/>
                </a:solidFill>
                <a:effectLst/>
                <a:latin typeface="Cerebrisans"/>
              </a:rPr>
              <a:t>Inmon's</a:t>
            </a: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 approach covers all the Enterprise data, so all the reporting needs are covered. </a:t>
            </a:r>
            <a:b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</a:br>
            <a:endParaRPr lang="en-US" b="0" i="0" dirty="0">
              <a:solidFill>
                <a:srgbClr val="112336"/>
              </a:solidFill>
              <a:effectLst/>
              <a:latin typeface="Cerebrisans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erebrisans"/>
              </a:rPr>
              <a:t>Disadvantages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erebrisans"/>
              </a:rPr>
              <a:t>Inmon’s</a:t>
            </a:r>
            <a:r>
              <a:rPr lang="en-US" b="0" i="0" dirty="0">
                <a:solidFill>
                  <a:srgbClr val="000000"/>
                </a:solidFill>
                <a:effectLst/>
                <a:latin typeface="Cerebrisans"/>
              </a:rPr>
              <a:t> architecture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Initial set-up and maintenance cost. Setting up and maintaining </a:t>
            </a:r>
            <a:r>
              <a:rPr lang="en-US" b="0" i="0" dirty="0" err="1">
                <a:solidFill>
                  <a:srgbClr val="112336"/>
                </a:solidFill>
                <a:effectLst/>
                <a:latin typeface="Cerebrisans"/>
              </a:rPr>
              <a:t>Inmon’s</a:t>
            </a: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 architecture is much more expensive than the time and investment needed for Kimball’s architecture. Normalized schemas exhibit greater complexity both in design and maintenance than their denormalized counterparts.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Skills needed. </a:t>
            </a:r>
            <a:r>
              <a:rPr lang="en-US" b="0" i="0" dirty="0" err="1">
                <a:solidFill>
                  <a:srgbClr val="112336"/>
                </a:solidFill>
                <a:effectLst/>
                <a:latin typeface="Cerebrisans"/>
              </a:rPr>
              <a:t>Inmon’s</a:t>
            </a: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 approach necessitates highly skilled engineers, which are harder to find and more expensive to keep on the payroll.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More ETL is needed. By separating data marts from the data warehouse, more ETL processes are needed to construct the data marts, therefore leading to more engineering overhead. 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86940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erebrisans"/>
              </a:rPr>
              <a:t>Advantages of Kimball’s architecture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Simplicity and speed. Kimball’s architecture is much simpler and faster to design and set up.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Understandable. The dimensional data model is easy to understand for non-technical and technical employees alike.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Relevancy. Unlike </a:t>
            </a:r>
            <a:r>
              <a:rPr lang="en-US" b="0" i="0" dirty="0" err="1">
                <a:solidFill>
                  <a:srgbClr val="112336"/>
                </a:solidFill>
                <a:effectLst/>
                <a:latin typeface="Cerebrisans"/>
              </a:rPr>
              <a:t>Inmon’s</a:t>
            </a: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 architecture, Kimball’s bottom-up approach makes all data integrations relevant to the business needs.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Engineering team needs. Kimball’s approach needs fewer engineers with less specialized technical skills to both set up and maintain the data warehouse than </a:t>
            </a:r>
            <a:r>
              <a:rPr lang="en-US" b="0" i="0" dirty="0" err="1">
                <a:solidFill>
                  <a:srgbClr val="112336"/>
                </a:solidFill>
                <a:effectLst/>
                <a:latin typeface="Cerebrisans"/>
              </a:rPr>
              <a:t>Inmon's</a:t>
            </a: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 approach. </a:t>
            </a:r>
            <a:b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</a:br>
            <a:endParaRPr lang="en-US" b="0" i="0" dirty="0">
              <a:solidFill>
                <a:srgbClr val="112336"/>
              </a:solidFill>
              <a:effectLst/>
              <a:latin typeface="Cerebrisans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erebrisans"/>
              </a:rPr>
              <a:t>Disadvantages of Kimball’s architecture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Data redundancy. Because data is loaded into a dimensional model, there is more data redundancy and therefore a higher chance for errors.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No single source of truth. Data within the data warehouse is designed and organized around data marts. Coupled with data redundancy, Kimball’s architecture does not keep a single source of truth throughout the enterprise. 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Less flexible. As data needs change, business requirements alter, and incoming data sources modify their payloads, Kimball’s architecture is less flexible to changes and adapts more slowly.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Incomplete. Kimball's approach starts (and ends) at critical business processes. Therefore it does not offer a complete 360 view of enterprise data. Rather, it is useful for business reporting of specific subject areas. 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8263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erebrisans"/>
              </a:rPr>
              <a:t>Advantages of Kimball’s architecture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Simplicity and speed. Kimball’s architecture is much simpler and faster to design and set up.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Understandable. The dimensional data model is easy to understand for non-technical and technical employees alike.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Relevancy. Unlike </a:t>
            </a:r>
            <a:r>
              <a:rPr lang="en-US" b="0" i="0" dirty="0" err="1">
                <a:solidFill>
                  <a:srgbClr val="112336"/>
                </a:solidFill>
                <a:effectLst/>
                <a:latin typeface="Cerebrisans"/>
              </a:rPr>
              <a:t>Inmon’s</a:t>
            </a: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 architecture, Kimball’s bottom-up approach makes all data integrations relevant to the business needs.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Engineering team needs. Kimball’s approach needs fewer engineers with less specialized technical skills to both set up and maintain the data warehouse than </a:t>
            </a:r>
            <a:r>
              <a:rPr lang="en-US" b="0" i="0" dirty="0" err="1">
                <a:solidFill>
                  <a:srgbClr val="112336"/>
                </a:solidFill>
                <a:effectLst/>
                <a:latin typeface="Cerebrisans"/>
              </a:rPr>
              <a:t>Inmon's</a:t>
            </a: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 approach. </a:t>
            </a:r>
            <a:b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</a:br>
            <a:endParaRPr lang="en-US" b="0" i="0" dirty="0">
              <a:solidFill>
                <a:srgbClr val="112336"/>
              </a:solidFill>
              <a:effectLst/>
              <a:latin typeface="Cerebrisans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erebrisans"/>
              </a:rPr>
              <a:t>Disadvantages of Kimball’s architecture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Data redundancy. Because data is loaded into a dimensional model, there is more data redundancy and therefore a higher chance for errors.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No single source of truth. Data within the data warehouse is designed and organized around data marts. Coupled with data redundancy, Kimball’s architecture does not keep a single source of truth throughout the enterprise. 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Less flexible. As data needs change, business requirements alter, and incoming data sources modify their payloads, Kimball’s architecture is less flexible to changes and adapts more slowly.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Incomplete. Kimball's approach starts (and ends) at critical business processes. Therefore it does not offer a complete 360 view of enterprise data. Rather, it is useful for business reporting of specific subject areas. 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54877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88967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54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l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70000"/>
              </a:lnSpc>
              <a:defRPr lang="en-ZA" sz="3800" b="1" spc="-300" dirty="0"/>
            </a:lvl1pPr>
          </a:lstStyle>
          <a:p>
            <a:pPr lvl="0" algn="r" rtl="0"/>
            <a:r>
              <a:rPr lang="es-ES" noProof="0" dirty="0"/>
              <a:t>Haga clic para editar el 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</a:t>
            </a:r>
            <a:br>
              <a:rPr lang="es-ES" noProof="0"/>
            </a:br>
            <a:r>
              <a:rPr lang="es-ES" noProof="0"/>
              <a:t>su foto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90000"/>
              </a:lnSpc>
              <a:defRPr lang="en-ZA" sz="3800" b="1" spc="-300" dirty="0"/>
            </a:lvl1pPr>
          </a:lstStyle>
          <a:p>
            <a:pPr lvl="0" algn="r" rtl="0"/>
            <a:r>
              <a:rPr lang="es-ES" noProof="0" dirty="0"/>
              <a:t>Haga clic para editar la línea divisoria de sección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</a:t>
            </a:r>
            <a:br>
              <a:rPr lang="es-ES" noProof="0"/>
            </a:br>
            <a:r>
              <a:rPr lang="es-ES" noProof="0"/>
              <a:t>su foto aquí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lnSpc>
                <a:spcPct val="80000"/>
              </a:lnSpc>
              <a:defRPr sz="3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la línea divisoria de sección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la imagen del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lnSpc>
                <a:spcPct val="70000"/>
              </a:lnSpc>
              <a:defRPr sz="38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Edite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la imagen del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lnSpc>
                <a:spcPct val="80000"/>
              </a:lnSpc>
              <a:defRPr sz="38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mparación izquierd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mparación izquierd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Escriba la leyenda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4400" b="1" spc="-300" dirty="0"/>
            </a:lvl1pPr>
          </a:lstStyle>
          <a:p>
            <a:pPr lvl="0" algn="r" rtl="0"/>
            <a:r>
              <a:rPr lang="es-ES" noProof="0"/>
              <a:t>Gracias</a:t>
            </a:r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 dirty="0"/>
              <a:t>Nombre completo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Número de teléfono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Identificador de red social o correo electrónico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Sitio web de la empresa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14417671" y="10209701"/>
            <a:ext cx="190302" cy="61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dirty="0"/>
              <a:t>Data Vault 2.0: Modelado y </a:t>
            </a:r>
            <a:r>
              <a:rPr lang="es-ES" dirty="0" err="1"/>
              <a:t>Build</a:t>
            </a:r>
            <a:r>
              <a:rPr lang="es-ES" dirty="0"/>
              <a:t>-up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artner | SDG Group">
            <a:extLst>
              <a:ext uri="{FF2B5EF4-FFF2-40B4-BE49-F238E27FC236}">
                <a16:creationId xmlns:a16="http://schemas.microsoft.com/office/drawing/2014/main" id="{30CBEB44-D03D-0E55-371B-296FFE41FC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442" y="6439607"/>
            <a:ext cx="613471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27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27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y7faBrUcb74&amp;t=228s" TargetMode="External"/><Relationship Id="rId3" Type="http://schemas.openxmlformats.org/officeDocument/2006/relationships/hyperlink" Target="https://medium.com/snowflake/data-vault-an-overview-27bed8a1bf9f" TargetMode="External"/><Relationship Id="rId7" Type="http://schemas.openxmlformats.org/officeDocument/2006/relationships/hyperlink" Target="https://www.youtube.com/watch?v=x5P_chSvuFs&amp;t=1909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zb89rvl4_Xs" TargetMode="External"/><Relationship Id="rId5" Type="http://schemas.openxmlformats.org/officeDocument/2006/relationships/hyperlink" Target="https://www.youtube.com/watch?v=kRoDRlj8_YU" TargetMode="External"/><Relationship Id="rId4" Type="http://schemas.openxmlformats.org/officeDocument/2006/relationships/hyperlink" Target="https://www.linkedin.com/pulse/data-vault-snowflake-streams-tasks-views-patrick-cuba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11" Type="http://schemas.openxmlformats.org/officeDocument/2006/relationships/diagramColors" Target="../diagrams/colors2.xml"/><Relationship Id="rId5" Type="http://schemas.openxmlformats.org/officeDocument/2006/relationships/image" Target="../media/image5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4.svg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3.xml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5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4.svg"/><Relationship Id="rId4" Type="http://schemas.openxmlformats.org/officeDocument/2006/relationships/diagramData" Target="../diagrams/data3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E159C432-A65A-B23C-9ED6-5EC9014B94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170" r="-2" b="13386"/>
          <a:stretch/>
        </p:blipFill>
        <p:spPr>
          <a:xfrm>
            <a:off x="2411412" y="10"/>
            <a:ext cx="9780588" cy="6371341"/>
          </a:xfr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5958000" cy="1958400"/>
          </a:xfrm>
        </p:spPr>
        <p:txBody>
          <a:bodyPr rtlCol="0" anchor="ctr">
            <a:normAutofit/>
          </a:bodyPr>
          <a:lstStyle/>
          <a:p>
            <a:pPr rtl="0"/>
            <a:r>
              <a:rPr lang="es-ES" dirty="0"/>
              <a:t>Data Vault 2.0 como metodología para modelado de</a:t>
            </a:r>
            <a:br>
              <a:rPr lang="es-ES" dirty="0"/>
            </a:br>
            <a:r>
              <a:rPr lang="es-ES" dirty="0"/>
              <a:t>Data </a:t>
            </a:r>
            <a:r>
              <a:rPr lang="es-ES" dirty="0" err="1"/>
              <a:t>Warehouse</a:t>
            </a:r>
            <a:endParaRPr lang="es-ES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5956300" cy="1100565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Juan Fernando Sánchez Martínez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05EC64F-CA72-B13A-B127-B85052BC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noProof="0" smtClean="0"/>
              <a:pPr rtl="0">
                <a:spcAft>
                  <a:spcPts val="600"/>
                </a:spcAft>
              </a:pPr>
              <a:t>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F521F9B-15A3-2991-6107-39490E5F4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B82394-E37A-7739-BC3E-F0F47E2378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10</a:t>
            </a:fld>
            <a:endParaRPr lang="es-ES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FD31107-E129-228B-6490-539DDFC28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Vault 2.0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299BDA-A777-1EF4-9752-C0339D23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467" y="1364233"/>
            <a:ext cx="9472926" cy="500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19E1CBA-253A-4A7F-68E4-FBF7A6980C91}"/>
              </a:ext>
            </a:extLst>
          </p:cNvPr>
          <p:cNvSpPr/>
          <p:nvPr/>
        </p:nvSpPr>
        <p:spPr>
          <a:xfrm>
            <a:off x="3070072" y="1726850"/>
            <a:ext cx="493986" cy="55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2A6BC68-559A-A10E-C164-E2E90D3C7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4691532"/>
              </p:ext>
            </p:extLst>
          </p:nvPr>
        </p:nvGraphicFramePr>
        <p:xfrm>
          <a:off x="3931920" y="962457"/>
          <a:ext cx="5852160" cy="528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0CD3DA58-E920-C208-55BD-EBC33A0D3DD6}"/>
              </a:ext>
            </a:extLst>
          </p:cNvPr>
          <p:cNvSpPr/>
          <p:nvPr/>
        </p:nvSpPr>
        <p:spPr>
          <a:xfrm>
            <a:off x="10051616" y="3545840"/>
            <a:ext cx="1015777" cy="433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ABA65D-E8A2-143E-B5CF-37AE8E479AC0}"/>
              </a:ext>
            </a:extLst>
          </p:cNvPr>
          <p:cNvSpPr txBox="1"/>
          <p:nvPr/>
        </p:nvSpPr>
        <p:spPr>
          <a:xfrm>
            <a:off x="3718561" y="6132043"/>
            <a:ext cx="606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Fuente: John Ryan  (2020) Data Vault — </a:t>
            </a:r>
            <a:r>
              <a:rPr lang="es-ES" sz="1400" i="1" dirty="0" err="1"/>
              <a:t>An</a:t>
            </a:r>
            <a:r>
              <a:rPr lang="es-ES" sz="1400" i="1" dirty="0"/>
              <a:t> </a:t>
            </a:r>
            <a:r>
              <a:rPr lang="es-ES" sz="1400" i="1" dirty="0" err="1"/>
              <a:t>Overview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234106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11</a:t>
            </a:fld>
            <a:endParaRPr lang="es-ES"/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BA0A6757-BA1F-466D-FE92-90B8FD6BCEEA}"/>
              </a:ext>
            </a:extLst>
          </p:cNvPr>
          <p:cNvSpPr/>
          <p:nvPr/>
        </p:nvSpPr>
        <p:spPr>
          <a:xfrm>
            <a:off x="-2015367" y="1521145"/>
            <a:ext cx="4380879" cy="4697061"/>
          </a:xfrm>
          <a:prstGeom prst="arc">
            <a:avLst>
              <a:gd name="adj1" fmla="val 14978221"/>
              <a:gd name="adj2" fmla="val 6533963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76F173B-2524-757B-0CA1-6B35941525FE}"/>
              </a:ext>
            </a:extLst>
          </p:cNvPr>
          <p:cNvSpPr/>
          <p:nvPr/>
        </p:nvSpPr>
        <p:spPr>
          <a:xfrm>
            <a:off x="718932" y="1503023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DE7EB92-6EA0-C3EC-A4EE-7FD1AEC72236}"/>
              </a:ext>
            </a:extLst>
          </p:cNvPr>
          <p:cNvSpPr/>
          <p:nvPr/>
        </p:nvSpPr>
        <p:spPr>
          <a:xfrm>
            <a:off x="1620081" y="2217211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12DEED4-226B-E9F1-FA8F-29CC29705185}"/>
              </a:ext>
            </a:extLst>
          </p:cNvPr>
          <p:cNvSpPr/>
          <p:nvPr/>
        </p:nvSpPr>
        <p:spPr>
          <a:xfrm>
            <a:off x="2067335" y="3396727"/>
            <a:ext cx="596347" cy="596348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EBD6B9E-27F0-A1F3-04BF-F5A1DF542A65}"/>
              </a:ext>
            </a:extLst>
          </p:cNvPr>
          <p:cNvSpPr/>
          <p:nvPr/>
        </p:nvSpPr>
        <p:spPr>
          <a:xfrm>
            <a:off x="1923221" y="4576346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F4A0CF8-47E1-9FA1-009E-D42ADCDCFB22}"/>
              </a:ext>
            </a:extLst>
          </p:cNvPr>
          <p:cNvSpPr/>
          <p:nvPr/>
        </p:nvSpPr>
        <p:spPr>
          <a:xfrm>
            <a:off x="1066799" y="5551826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CD0CF7F-39EF-AD48-B950-B97D7FC4E9EA}"/>
              </a:ext>
            </a:extLst>
          </p:cNvPr>
          <p:cNvSpPr txBox="1"/>
          <p:nvPr/>
        </p:nvSpPr>
        <p:spPr>
          <a:xfrm>
            <a:off x="1468715" y="1517500"/>
            <a:ext cx="517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Evolución de Data </a:t>
            </a:r>
            <a:r>
              <a:rPr lang="es-E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Warehousing</a:t>
            </a:r>
            <a:endParaRPr lang="es-E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23BF077-BC7D-6C6F-0DE6-830F9A3BBB06}"/>
              </a:ext>
            </a:extLst>
          </p:cNvPr>
          <p:cNvSpPr txBox="1"/>
          <p:nvPr/>
        </p:nvSpPr>
        <p:spPr>
          <a:xfrm>
            <a:off x="2365512" y="235449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Vault 2.0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94D3A13-A727-6BBB-7FCF-EBD40BD4D6F9}"/>
              </a:ext>
            </a:extLst>
          </p:cNvPr>
          <p:cNvSpPr txBox="1"/>
          <p:nvPr/>
        </p:nvSpPr>
        <p:spPr>
          <a:xfrm>
            <a:off x="2723311" y="348424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Modelado en Data Vault 2.0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7071D45-0A9F-A5CF-DDD2-4229F40DCEAE}"/>
              </a:ext>
            </a:extLst>
          </p:cNvPr>
          <p:cNvSpPr txBox="1"/>
          <p:nvPr/>
        </p:nvSpPr>
        <p:spPr>
          <a:xfrm>
            <a:off x="2589143" y="4751303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Arquitectura de Data Vault 2.0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CB109F6-4597-8351-8BAF-F5F3C4859119}"/>
              </a:ext>
            </a:extLst>
          </p:cNvPr>
          <p:cNvSpPr txBox="1"/>
          <p:nvPr/>
        </p:nvSpPr>
        <p:spPr>
          <a:xfrm>
            <a:off x="1663146" y="5686695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783822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777" y="261656"/>
            <a:ext cx="11340000" cy="432000"/>
          </a:xfrm>
        </p:spPr>
        <p:txBody>
          <a:bodyPr rtlCol="0"/>
          <a:lstStyle/>
          <a:p>
            <a:pPr rtl="0"/>
            <a:r>
              <a:rPr lang="es-ES" dirty="0"/>
              <a:t>Modelado de </a:t>
            </a:r>
            <a:br>
              <a:rPr lang="es-ES" dirty="0"/>
            </a:br>
            <a:r>
              <a:rPr lang="es-ES" dirty="0"/>
              <a:t>Data Vault 2.0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12</a:t>
            </a:fld>
            <a:endParaRPr lang="es-ES"/>
          </a:p>
        </p:txBody>
      </p:sp>
      <p:sp>
        <p:nvSpPr>
          <p:cNvPr id="24" name="Rectángulo 23" descr="Bloque de énfasis izquierdo">
            <a:extLst>
              <a:ext uri="{FF2B5EF4-FFF2-40B4-BE49-F238E27FC236}">
                <a16:creationId xmlns:a16="http://schemas.microsoft.com/office/drawing/2014/main" id="{36A55B37-CD7E-7156-3475-2486E9CEA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87" y="86258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2FD6145A-5E78-B4BD-966F-FF757F3342A0}"/>
              </a:ext>
            </a:extLst>
          </p:cNvPr>
          <p:cNvSpPr txBox="1">
            <a:spLocks/>
          </p:cNvSpPr>
          <p:nvPr/>
        </p:nvSpPr>
        <p:spPr>
          <a:xfrm>
            <a:off x="339887" y="330077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Hub</a:t>
            </a:r>
          </a:p>
        </p:txBody>
      </p:sp>
      <p:sp>
        <p:nvSpPr>
          <p:cNvPr id="26" name="Rectángulo 25" descr="Bloque de énfasis izquierdo">
            <a:extLst>
              <a:ext uri="{FF2B5EF4-FFF2-40B4-BE49-F238E27FC236}">
                <a16:creationId xmlns:a16="http://schemas.microsoft.com/office/drawing/2014/main" id="{A75A4D52-29E6-BDB2-D530-90506B40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87" y="2974478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3093F98D-68DA-2D29-AF31-6A333D4B88C4}"/>
              </a:ext>
            </a:extLst>
          </p:cNvPr>
          <p:cNvSpPr txBox="1">
            <a:spLocks/>
          </p:cNvSpPr>
          <p:nvPr/>
        </p:nvSpPr>
        <p:spPr>
          <a:xfrm>
            <a:off x="339887" y="3158317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Satellite</a:t>
            </a:r>
            <a:endParaRPr lang="es-ES" dirty="0"/>
          </a:p>
        </p:txBody>
      </p:sp>
      <p:sp>
        <p:nvSpPr>
          <p:cNvPr id="28" name="Rectángulo 27" descr="Bloque de énfasis izquierdo">
            <a:extLst>
              <a:ext uri="{FF2B5EF4-FFF2-40B4-BE49-F238E27FC236}">
                <a16:creationId xmlns:a16="http://schemas.microsoft.com/office/drawing/2014/main" id="{EF5EA4C7-0273-0201-B70D-E0B2E8BD2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09495" y="86258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 dirty="0"/>
          </a:p>
        </p:txBody>
      </p:sp>
      <p:sp>
        <p:nvSpPr>
          <p:cNvPr id="29" name="Marcador de texto 3">
            <a:extLst>
              <a:ext uri="{FF2B5EF4-FFF2-40B4-BE49-F238E27FC236}">
                <a16:creationId xmlns:a16="http://schemas.microsoft.com/office/drawing/2014/main" id="{5FDA26DC-ADDB-C8CF-15D9-F6AF394C63E8}"/>
              </a:ext>
            </a:extLst>
          </p:cNvPr>
          <p:cNvSpPr txBox="1">
            <a:spLocks/>
          </p:cNvSpPr>
          <p:nvPr/>
        </p:nvSpPr>
        <p:spPr>
          <a:xfrm>
            <a:off x="7609495" y="308002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Link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040F9CC-C0FF-07FC-82C6-5C37CB922A51}"/>
              </a:ext>
            </a:extLst>
          </p:cNvPr>
          <p:cNvSpPr txBox="1"/>
          <p:nvPr/>
        </p:nvSpPr>
        <p:spPr>
          <a:xfrm>
            <a:off x="187692" y="748778"/>
            <a:ext cx="52409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Almacenar claves comerciales.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Realiza un seguimiento de la primera vez que apareció cada clave en el sistema y la fuente.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Componente central del modelo.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Desacopla la gestión de claves de negocio de los atributos</a:t>
            </a:r>
            <a:endParaRPr lang="en-US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5E4AD13-6423-C072-D4B1-891BB431CD2A}"/>
              </a:ext>
            </a:extLst>
          </p:cNvPr>
          <p:cNvSpPr txBox="1"/>
          <p:nvPr/>
        </p:nvSpPr>
        <p:spPr>
          <a:xfrm>
            <a:off x="339887" y="3681666"/>
            <a:ext cx="52409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Almacena los atributos descriptivos de una relación comercial clave 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Agrega contexto a un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Realiza un seguimiento de los cambios en los datos </a:t>
            </a:r>
            <a:endParaRPr lang="en-US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35B7D67-4DFE-952D-1997-D823EC52A560}"/>
              </a:ext>
            </a:extLst>
          </p:cNvPr>
          <p:cNvSpPr txBox="1"/>
          <p:nvPr/>
        </p:nvSpPr>
        <p:spPr>
          <a:xfrm>
            <a:off x="7335224" y="597829"/>
            <a:ext cx="45168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Une dos o más Hub entre sí.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Representa transacciones. asociaciones y jerarquías.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Modelado como una relación 3NF de muchos a muchos.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Granularidad definida por el número de concentradores que vincula</a:t>
            </a:r>
            <a:endParaRPr lang="en-US" dirty="0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6A772FB2-ADD4-B9F1-3DCF-BF299A191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190" y="4511626"/>
            <a:ext cx="4763165" cy="780829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357FEF6C-C79D-4056-606D-F0576A7E3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356" y="5237696"/>
            <a:ext cx="5545924" cy="1022475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96EB47A8-88DC-0C5B-262B-BABCA00FD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548" y="2974478"/>
            <a:ext cx="2644799" cy="153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0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 animBg="1"/>
      <p:bldP spid="27" grpId="0"/>
      <p:bldP spid="28" grpId="0" animBg="1"/>
      <p:bldP spid="29" grpId="0"/>
      <p:bldP spid="31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875" y="385673"/>
            <a:ext cx="11415227" cy="256971"/>
          </a:xfrm>
        </p:spPr>
        <p:txBody>
          <a:bodyPr rtlCol="0"/>
          <a:lstStyle/>
          <a:p>
            <a:pPr rtl="0"/>
            <a:r>
              <a:rPr lang="es-ES" dirty="0"/>
              <a:t>Modelado de  Data Vault 2.0: Control histórico de cambios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13</a:t>
            </a:fld>
            <a:endParaRPr lang="es-ES"/>
          </a:p>
        </p:txBody>
      </p:sp>
      <p:sp>
        <p:nvSpPr>
          <p:cNvPr id="28" name="Rectángulo 27" descr="Bloque de énfasis izquierdo">
            <a:extLst>
              <a:ext uri="{FF2B5EF4-FFF2-40B4-BE49-F238E27FC236}">
                <a16:creationId xmlns:a16="http://schemas.microsoft.com/office/drawing/2014/main" id="{EF5EA4C7-0273-0201-B70D-E0B2E8BD2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8356" y="190176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 dirty="0"/>
          </a:p>
        </p:txBody>
      </p:sp>
      <p:sp>
        <p:nvSpPr>
          <p:cNvPr id="29" name="Marcador de texto 3">
            <a:extLst>
              <a:ext uri="{FF2B5EF4-FFF2-40B4-BE49-F238E27FC236}">
                <a16:creationId xmlns:a16="http://schemas.microsoft.com/office/drawing/2014/main" id="{5FDA26DC-ADDB-C8CF-15D9-F6AF394C63E8}"/>
              </a:ext>
            </a:extLst>
          </p:cNvPr>
          <p:cNvSpPr txBox="1">
            <a:spLocks/>
          </p:cNvSpPr>
          <p:nvPr/>
        </p:nvSpPr>
        <p:spPr>
          <a:xfrm>
            <a:off x="428356" y="2123510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HASHDIFF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35B7D67-4DFE-952D-1997-D823EC52A560}"/>
              </a:ext>
            </a:extLst>
          </p:cNvPr>
          <p:cNvSpPr txBox="1"/>
          <p:nvPr/>
        </p:nvSpPr>
        <p:spPr>
          <a:xfrm>
            <a:off x="154086" y="2413337"/>
            <a:ext cx="40845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Permite obtener un registro con varias versiones de cada registro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nuevos datos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Funcionamiento similar a 2D </a:t>
            </a:r>
            <a:r>
              <a:rPr lang="es-ES" dirty="0" err="1"/>
              <a:t>Slow</a:t>
            </a:r>
            <a:r>
              <a:rPr lang="es-ES" dirty="0"/>
              <a:t> </a:t>
            </a:r>
            <a:r>
              <a:rPr lang="es-ES" dirty="0" err="1"/>
              <a:t>Changing</a:t>
            </a:r>
            <a:r>
              <a:rPr lang="es-ES" dirty="0"/>
              <a:t> </a:t>
            </a:r>
            <a:r>
              <a:rPr lang="es-ES" dirty="0" err="1"/>
              <a:t>Dimension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 permite responder a la pregunta:	¿Qué ocurrió cuándo?</a:t>
            </a:r>
            <a:endParaRPr lang="en-US" dirty="0"/>
          </a:p>
        </p:txBody>
      </p:sp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CAB79F4E-F9BE-5B0D-EDC2-71CAA3468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310" y="1404401"/>
            <a:ext cx="7868690" cy="44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5114C46-80AB-719B-D19F-883CABAAD8AF}"/>
              </a:ext>
            </a:extLst>
          </p:cNvPr>
          <p:cNvSpPr txBox="1"/>
          <p:nvPr/>
        </p:nvSpPr>
        <p:spPr>
          <a:xfrm>
            <a:off x="5578630" y="5640144"/>
            <a:ext cx="606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Fuente: Patrick Cuba (2022) </a:t>
            </a:r>
            <a:r>
              <a:rPr lang="en-US" sz="1400" i="1" dirty="0"/>
              <a:t>Data Vault on Snowflake: Streams &amp; Tasks on Views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114787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550" y="436684"/>
            <a:ext cx="11415227" cy="256971"/>
          </a:xfrm>
        </p:spPr>
        <p:txBody>
          <a:bodyPr rtlCol="0"/>
          <a:lstStyle/>
          <a:p>
            <a:pPr rtl="0"/>
            <a:r>
              <a:rPr lang="es-ES" dirty="0"/>
              <a:t>Modelado de </a:t>
            </a:r>
            <a:br>
              <a:rPr lang="es-ES" dirty="0"/>
            </a:br>
            <a:r>
              <a:rPr lang="es-ES" dirty="0"/>
              <a:t>Data Vault 2.0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14</a:t>
            </a:fld>
            <a:endParaRPr lang="es-ES"/>
          </a:p>
        </p:txBody>
      </p:sp>
      <p:pic>
        <p:nvPicPr>
          <p:cNvPr id="3" name="Picture 4" descr="No alt text provided for this image">
            <a:extLst>
              <a:ext uri="{FF2B5EF4-FFF2-40B4-BE49-F238E27FC236}">
                <a16:creationId xmlns:a16="http://schemas.microsoft.com/office/drawing/2014/main" id="{798A8E47-FD57-0F00-98FC-2B137E5E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1187816"/>
            <a:ext cx="7761470" cy="506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D276D9D-A8AA-91E6-AEB7-0ED909F5AD5F}"/>
              </a:ext>
            </a:extLst>
          </p:cNvPr>
          <p:cNvSpPr txBox="1"/>
          <p:nvPr/>
        </p:nvSpPr>
        <p:spPr>
          <a:xfrm>
            <a:off x="3183773" y="6063574"/>
            <a:ext cx="606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Fuente: Patrick Cuba (2022) </a:t>
            </a:r>
            <a:r>
              <a:rPr lang="en-US" sz="1400" i="1" dirty="0"/>
              <a:t>Data Vault on Snowflake: Streams &amp; Tasks on Views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3505331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234" y="261656"/>
            <a:ext cx="12607543" cy="432000"/>
          </a:xfrm>
        </p:spPr>
        <p:txBody>
          <a:bodyPr rtlCol="0"/>
          <a:lstStyle/>
          <a:p>
            <a:pPr rtl="0"/>
            <a:r>
              <a:rPr lang="es-ES" dirty="0"/>
              <a:t>Modelado de  Data Vault 2.0:</a:t>
            </a:r>
            <a:br>
              <a:rPr lang="es-ES" dirty="0"/>
            </a:br>
            <a:r>
              <a:rPr lang="es-ES" dirty="0"/>
              <a:t>Performance Tables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15</a:t>
            </a:fld>
            <a:endParaRPr lang="es-ES"/>
          </a:p>
        </p:txBody>
      </p:sp>
      <p:sp>
        <p:nvSpPr>
          <p:cNvPr id="24" name="Rectángulo 23" descr="Bloque de énfasis izquierdo">
            <a:extLst>
              <a:ext uri="{FF2B5EF4-FFF2-40B4-BE49-F238E27FC236}">
                <a16:creationId xmlns:a16="http://schemas.microsoft.com/office/drawing/2014/main" id="{36A55B37-CD7E-7156-3475-2486E9CEA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7017" y="144032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2FD6145A-5E78-B4BD-966F-FF757F3342A0}"/>
              </a:ext>
            </a:extLst>
          </p:cNvPr>
          <p:cNvSpPr txBox="1">
            <a:spLocks/>
          </p:cNvSpPr>
          <p:nvPr/>
        </p:nvSpPr>
        <p:spPr>
          <a:xfrm>
            <a:off x="307017" y="1684148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PIT (</a:t>
            </a:r>
            <a:r>
              <a:rPr lang="es-ES" dirty="0" err="1"/>
              <a:t>Pint</a:t>
            </a:r>
            <a:r>
              <a:rPr lang="es-ES" dirty="0"/>
              <a:t> in time)</a:t>
            </a:r>
          </a:p>
        </p:txBody>
      </p:sp>
      <p:sp>
        <p:nvSpPr>
          <p:cNvPr id="26" name="Rectángulo 25" descr="Bloque de énfasis izquierdo">
            <a:extLst>
              <a:ext uri="{FF2B5EF4-FFF2-40B4-BE49-F238E27FC236}">
                <a16:creationId xmlns:a16="http://schemas.microsoft.com/office/drawing/2014/main" id="{A75A4D52-29E6-BDB2-D530-90506B40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0919" y="3529954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3093F98D-68DA-2D29-AF31-6A333D4B88C4}"/>
              </a:ext>
            </a:extLst>
          </p:cNvPr>
          <p:cNvSpPr txBox="1">
            <a:spLocks/>
          </p:cNvSpPr>
          <p:nvPr/>
        </p:nvSpPr>
        <p:spPr>
          <a:xfrm>
            <a:off x="230919" y="3713793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Bridge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040F9CC-C0FF-07FC-82C6-5C37CB922A51}"/>
              </a:ext>
            </a:extLst>
          </p:cNvPr>
          <p:cNvSpPr txBox="1"/>
          <p:nvPr/>
        </p:nvSpPr>
        <p:spPr>
          <a:xfrm>
            <a:off x="154822" y="2102849"/>
            <a:ext cx="5240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Une información de </a:t>
            </a:r>
            <a:r>
              <a:rPr lang="es-ES" dirty="0" err="1"/>
              <a:t>Sats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Facilita el acceso a los datos contenidos en los distintos </a:t>
            </a:r>
            <a:r>
              <a:rPr lang="es-ES" dirty="0" err="1"/>
              <a:t>sats</a:t>
            </a:r>
            <a:r>
              <a:rPr lang="es-ES" dirty="0"/>
              <a:t> de un </a:t>
            </a:r>
            <a:r>
              <a:rPr lang="es-ES" dirty="0" err="1"/>
              <a:t>hub</a:t>
            </a:r>
            <a:r>
              <a:rPr lang="es-ES" dirty="0"/>
              <a:t> o link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5E4AD13-6423-C072-D4B1-891BB431CD2A}"/>
              </a:ext>
            </a:extLst>
          </p:cNvPr>
          <p:cNvSpPr txBox="1"/>
          <p:nvPr/>
        </p:nvSpPr>
        <p:spPr>
          <a:xfrm>
            <a:off x="230919" y="4237142"/>
            <a:ext cx="52409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Contienen los hash </a:t>
            </a:r>
            <a:r>
              <a:rPr lang="es-ES" dirty="0" err="1"/>
              <a:t>keys</a:t>
            </a:r>
            <a:r>
              <a:rPr lang="es-ES" dirty="0"/>
              <a:t> de los </a:t>
            </a:r>
            <a:r>
              <a:rPr lang="es-ES" dirty="0" err="1"/>
              <a:t>hub</a:t>
            </a:r>
            <a:r>
              <a:rPr lang="es-ES" dirty="0"/>
              <a:t> o link.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Mejor desempeño de las consultas a base de datos reduciendo la cantidad de </a:t>
            </a:r>
            <a:r>
              <a:rPr lang="es-ES" dirty="0" err="1"/>
              <a:t>joins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Factless</a:t>
            </a:r>
            <a:r>
              <a:rPr lang="es-ES" dirty="0"/>
              <a:t> </a:t>
            </a:r>
            <a:r>
              <a:rPr lang="es-ES" dirty="0" err="1"/>
              <a:t>Fact</a:t>
            </a:r>
            <a:r>
              <a:rPr lang="es-ES" dirty="0"/>
              <a:t> table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16E8D63-8CF4-5951-8641-82C3A3E6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919" y="1638744"/>
            <a:ext cx="5647677" cy="35805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99C1A8F-F835-1AEF-174F-C91A02D3E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647" y="1267652"/>
            <a:ext cx="5785949" cy="404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 animBg="1"/>
      <p:bldP spid="27" grpId="0"/>
      <p:bldP spid="31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Modelado de Data Vault 2.0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16</a:t>
            </a:fld>
            <a:endParaRPr lang="es-ES"/>
          </a:p>
        </p:txBody>
      </p:sp>
      <p:pic>
        <p:nvPicPr>
          <p:cNvPr id="4" name="Imagen 3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95806D41-43B8-57E5-BF7B-DE68C8055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53" y="2377100"/>
            <a:ext cx="4804213" cy="2838181"/>
          </a:xfrm>
          <a:prstGeom prst="rect">
            <a:avLst/>
          </a:prstGeom>
        </p:spPr>
      </p:pic>
      <p:pic>
        <p:nvPicPr>
          <p:cNvPr id="6" name="Imagen 5" descr="Imagen que contiene Forma&#10;&#10;Descripción generada automáticamente">
            <a:extLst>
              <a:ext uri="{FF2B5EF4-FFF2-40B4-BE49-F238E27FC236}">
                <a16:creationId xmlns:a16="http://schemas.microsoft.com/office/drawing/2014/main" id="{55F5BE5F-0AFF-D0F9-A9F6-B86787DC1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241" y="2233573"/>
            <a:ext cx="3459321" cy="3550540"/>
          </a:xfrm>
          <a:prstGeom prst="rect">
            <a:avLst/>
          </a:prstGeom>
        </p:spPr>
      </p:pic>
      <p:sp>
        <p:nvSpPr>
          <p:cNvPr id="7" name="Rectángulo 6" descr="Bloque de énfasis izquierdo">
            <a:extLst>
              <a:ext uri="{FF2B5EF4-FFF2-40B4-BE49-F238E27FC236}">
                <a16:creationId xmlns:a16="http://schemas.microsoft.com/office/drawing/2014/main" id="{AB75AFDE-6F86-9D1E-14E6-1929BBD51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985" y="16282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9222C3A8-6446-63D2-D233-D1D66D8D33BF}"/>
              </a:ext>
            </a:extLst>
          </p:cNvPr>
          <p:cNvSpPr txBox="1">
            <a:spLocks/>
          </p:cNvSpPr>
          <p:nvPr/>
        </p:nvSpPr>
        <p:spPr>
          <a:xfrm>
            <a:off x="920985" y="1880075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3Normal </a:t>
            </a:r>
            <a:r>
              <a:rPr lang="es-ES" dirty="0" err="1"/>
              <a:t>Form</a:t>
            </a:r>
            <a:endParaRPr lang="es-ES" dirty="0"/>
          </a:p>
        </p:txBody>
      </p:sp>
      <p:sp>
        <p:nvSpPr>
          <p:cNvPr id="10" name="Rectángulo 9" descr="Bloque de énfasis izquierdo">
            <a:extLst>
              <a:ext uri="{FF2B5EF4-FFF2-40B4-BE49-F238E27FC236}">
                <a16:creationId xmlns:a16="http://schemas.microsoft.com/office/drawing/2014/main" id="{57146263-CC59-C361-450F-98FE213A1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98241" y="16282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4B16E135-57C6-510A-4585-51A04B7910FD}"/>
              </a:ext>
            </a:extLst>
          </p:cNvPr>
          <p:cNvSpPr txBox="1">
            <a:spLocks/>
          </p:cNvSpPr>
          <p:nvPr/>
        </p:nvSpPr>
        <p:spPr>
          <a:xfrm>
            <a:off x="7198354" y="1873573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Star</a:t>
            </a:r>
            <a:r>
              <a:rPr lang="es-ES" dirty="0"/>
              <a:t> </a:t>
            </a:r>
            <a:r>
              <a:rPr lang="es-ES" dirty="0" err="1"/>
              <a:t>Schema</a:t>
            </a:r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432408C-C014-749F-A651-4664A36B6B32}"/>
              </a:ext>
            </a:extLst>
          </p:cNvPr>
          <p:cNvSpPr/>
          <p:nvPr/>
        </p:nvSpPr>
        <p:spPr>
          <a:xfrm>
            <a:off x="4423144" y="4391247"/>
            <a:ext cx="2115879" cy="1095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6028339-DB5B-82E7-0DDB-7426B2F7496B}"/>
              </a:ext>
            </a:extLst>
          </p:cNvPr>
          <p:cNvSpPr/>
          <p:nvPr/>
        </p:nvSpPr>
        <p:spPr>
          <a:xfrm>
            <a:off x="9892214" y="3795824"/>
            <a:ext cx="2115879" cy="250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848B3A4-E564-D857-1509-35E92FDC3817}"/>
              </a:ext>
            </a:extLst>
          </p:cNvPr>
          <p:cNvSpPr/>
          <p:nvPr/>
        </p:nvSpPr>
        <p:spPr>
          <a:xfrm>
            <a:off x="667821" y="3727988"/>
            <a:ext cx="1539498" cy="728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BFBFFE2-3354-D693-FD10-8066D8DBFDAF}"/>
              </a:ext>
            </a:extLst>
          </p:cNvPr>
          <p:cNvSpPr txBox="1"/>
          <p:nvPr/>
        </p:nvSpPr>
        <p:spPr>
          <a:xfrm>
            <a:off x="3656985" y="5784113"/>
            <a:ext cx="606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Data Vault Academy (2013) </a:t>
            </a:r>
            <a:r>
              <a:rPr lang="en-US" sz="1400" i="1" dirty="0"/>
              <a:t>Colors of the Data Vault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1202939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Modelado de Data Vault 2.0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17</a:t>
            </a:fld>
            <a:endParaRPr lang="es-ES"/>
          </a:p>
        </p:txBody>
      </p:sp>
      <p:sp>
        <p:nvSpPr>
          <p:cNvPr id="7" name="Rectángulo 6" descr="Bloque de énfasis izquierdo">
            <a:extLst>
              <a:ext uri="{FF2B5EF4-FFF2-40B4-BE49-F238E27FC236}">
                <a16:creationId xmlns:a16="http://schemas.microsoft.com/office/drawing/2014/main" id="{AB75AFDE-6F86-9D1E-14E6-1929BBD51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42380" y="111975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9222C3A8-6446-63D2-D233-D1D66D8D33BF}"/>
              </a:ext>
            </a:extLst>
          </p:cNvPr>
          <p:cNvSpPr txBox="1">
            <a:spLocks/>
          </p:cNvSpPr>
          <p:nvPr/>
        </p:nvSpPr>
        <p:spPr>
          <a:xfrm>
            <a:off x="4642380" y="1371600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Data Vault 2.0 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432408C-C014-749F-A651-4664A36B6B32}"/>
              </a:ext>
            </a:extLst>
          </p:cNvPr>
          <p:cNvSpPr/>
          <p:nvPr/>
        </p:nvSpPr>
        <p:spPr>
          <a:xfrm>
            <a:off x="4423144" y="4391247"/>
            <a:ext cx="2115879" cy="1095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6028339-DB5B-82E7-0DDB-7426B2F7496B}"/>
              </a:ext>
            </a:extLst>
          </p:cNvPr>
          <p:cNvSpPr/>
          <p:nvPr/>
        </p:nvSpPr>
        <p:spPr>
          <a:xfrm>
            <a:off x="9892214" y="3795824"/>
            <a:ext cx="2115879" cy="250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07A5BB07-0A63-AAE2-F9EC-A862730FF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7" r="1562"/>
          <a:stretch/>
        </p:blipFill>
        <p:spPr>
          <a:xfrm>
            <a:off x="2288172" y="2052083"/>
            <a:ext cx="6866461" cy="4117249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6F46024E-C445-2759-2904-593E817878C3}"/>
              </a:ext>
            </a:extLst>
          </p:cNvPr>
          <p:cNvSpPr/>
          <p:nvPr/>
        </p:nvSpPr>
        <p:spPr>
          <a:xfrm>
            <a:off x="6843358" y="4901609"/>
            <a:ext cx="2896065" cy="139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21B8AED-4B82-3CF7-F4B3-E649B93A3716}"/>
              </a:ext>
            </a:extLst>
          </p:cNvPr>
          <p:cNvSpPr txBox="1"/>
          <p:nvPr/>
        </p:nvSpPr>
        <p:spPr>
          <a:xfrm>
            <a:off x="3750299" y="5934887"/>
            <a:ext cx="606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Data Vault Academy (2013) </a:t>
            </a:r>
            <a:r>
              <a:rPr lang="en-US" sz="1400" i="1" dirty="0"/>
              <a:t>Colors of the Data Vault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267935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18</a:t>
            </a:fld>
            <a:endParaRPr lang="es-ES"/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BA0A6757-BA1F-466D-FE92-90B8FD6BCEEA}"/>
              </a:ext>
            </a:extLst>
          </p:cNvPr>
          <p:cNvSpPr/>
          <p:nvPr/>
        </p:nvSpPr>
        <p:spPr>
          <a:xfrm>
            <a:off x="-2015367" y="1521145"/>
            <a:ext cx="4380879" cy="4697061"/>
          </a:xfrm>
          <a:prstGeom prst="arc">
            <a:avLst>
              <a:gd name="adj1" fmla="val 14978221"/>
              <a:gd name="adj2" fmla="val 6533963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76F173B-2524-757B-0CA1-6B35941525FE}"/>
              </a:ext>
            </a:extLst>
          </p:cNvPr>
          <p:cNvSpPr/>
          <p:nvPr/>
        </p:nvSpPr>
        <p:spPr>
          <a:xfrm>
            <a:off x="718932" y="1503023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DE7EB92-6EA0-C3EC-A4EE-7FD1AEC72236}"/>
              </a:ext>
            </a:extLst>
          </p:cNvPr>
          <p:cNvSpPr/>
          <p:nvPr/>
        </p:nvSpPr>
        <p:spPr>
          <a:xfrm>
            <a:off x="1620081" y="2217211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12DEED4-226B-E9F1-FA8F-29CC29705185}"/>
              </a:ext>
            </a:extLst>
          </p:cNvPr>
          <p:cNvSpPr/>
          <p:nvPr/>
        </p:nvSpPr>
        <p:spPr>
          <a:xfrm>
            <a:off x="2067335" y="3396727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EBD6B9E-27F0-A1F3-04BF-F5A1DF542A65}"/>
              </a:ext>
            </a:extLst>
          </p:cNvPr>
          <p:cNvSpPr/>
          <p:nvPr/>
        </p:nvSpPr>
        <p:spPr>
          <a:xfrm>
            <a:off x="1923221" y="4576346"/>
            <a:ext cx="596347" cy="596348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F4A0CF8-47E1-9FA1-009E-D42ADCDCFB22}"/>
              </a:ext>
            </a:extLst>
          </p:cNvPr>
          <p:cNvSpPr/>
          <p:nvPr/>
        </p:nvSpPr>
        <p:spPr>
          <a:xfrm>
            <a:off x="1066799" y="5551826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CD0CF7F-39EF-AD48-B950-B97D7FC4E9EA}"/>
              </a:ext>
            </a:extLst>
          </p:cNvPr>
          <p:cNvSpPr txBox="1"/>
          <p:nvPr/>
        </p:nvSpPr>
        <p:spPr>
          <a:xfrm>
            <a:off x="1468715" y="1517500"/>
            <a:ext cx="517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Evolución de Data </a:t>
            </a:r>
            <a:r>
              <a:rPr lang="es-E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Warehousing</a:t>
            </a:r>
            <a:endParaRPr lang="es-E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23BF077-BC7D-6C6F-0DE6-830F9A3BBB06}"/>
              </a:ext>
            </a:extLst>
          </p:cNvPr>
          <p:cNvSpPr txBox="1"/>
          <p:nvPr/>
        </p:nvSpPr>
        <p:spPr>
          <a:xfrm>
            <a:off x="2365512" y="235449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Vault 2.0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94D3A13-A727-6BBB-7FCF-EBD40BD4D6F9}"/>
              </a:ext>
            </a:extLst>
          </p:cNvPr>
          <p:cNvSpPr txBox="1"/>
          <p:nvPr/>
        </p:nvSpPr>
        <p:spPr>
          <a:xfrm>
            <a:off x="2723311" y="348424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Modelado en Data Vault 2.0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7071D45-0A9F-A5CF-DDD2-4229F40DCEAE}"/>
              </a:ext>
            </a:extLst>
          </p:cNvPr>
          <p:cNvSpPr txBox="1"/>
          <p:nvPr/>
        </p:nvSpPr>
        <p:spPr>
          <a:xfrm>
            <a:off x="2589143" y="4751303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Arquitectura de Data Vault 2.0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CB109F6-4597-8351-8BAF-F5F3C4859119}"/>
              </a:ext>
            </a:extLst>
          </p:cNvPr>
          <p:cNvSpPr txBox="1"/>
          <p:nvPr/>
        </p:nvSpPr>
        <p:spPr>
          <a:xfrm>
            <a:off x="1663146" y="5686695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372585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F521F9B-15A3-2991-6107-39490E5F4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B82394-E37A-7739-BC3E-F0F47E2378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19</a:t>
            </a:fld>
            <a:endParaRPr lang="es-ES" noProof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9E1CBA-253A-4A7F-68E4-FBF7A6980C91}"/>
              </a:ext>
            </a:extLst>
          </p:cNvPr>
          <p:cNvSpPr/>
          <p:nvPr/>
        </p:nvSpPr>
        <p:spPr>
          <a:xfrm>
            <a:off x="3070072" y="1726850"/>
            <a:ext cx="493986" cy="55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2A6BC68-559A-A10E-C164-E2E90D3C7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7948268"/>
              </p:ext>
            </p:extLst>
          </p:nvPr>
        </p:nvGraphicFramePr>
        <p:xfrm>
          <a:off x="7198242" y="484008"/>
          <a:ext cx="4340209" cy="454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0CD3DA58-E920-C208-55BD-EBC33A0D3DD6}"/>
              </a:ext>
            </a:extLst>
          </p:cNvPr>
          <p:cNvSpPr/>
          <p:nvPr/>
        </p:nvSpPr>
        <p:spPr>
          <a:xfrm>
            <a:off x="11176223" y="1940534"/>
            <a:ext cx="1015777" cy="433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745273-9D72-6CF0-F039-7BA6FFFB693A}"/>
              </a:ext>
            </a:extLst>
          </p:cNvPr>
          <p:cNvSpPr/>
          <p:nvPr/>
        </p:nvSpPr>
        <p:spPr>
          <a:xfrm>
            <a:off x="8739963" y="431999"/>
            <a:ext cx="3179527" cy="5454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098" name="Picture 2" descr="Building a Real-time Data Vault in Snowflake - Secure Setup">
            <a:extLst>
              <a:ext uri="{FF2B5EF4-FFF2-40B4-BE49-F238E27FC236}">
                <a16:creationId xmlns:a16="http://schemas.microsoft.com/office/drawing/2014/main" id="{DFD5C787-7043-B655-0C2A-700401385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1"/>
          <a:stretch/>
        </p:blipFill>
        <p:spPr bwMode="auto">
          <a:xfrm>
            <a:off x="1219200" y="1240970"/>
            <a:ext cx="9753600" cy="44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ítulo 3">
            <a:extLst>
              <a:ext uri="{FF2B5EF4-FFF2-40B4-BE49-F238E27FC236}">
                <a16:creationId xmlns:a16="http://schemas.microsoft.com/office/drawing/2014/main" id="{A54D2215-83F5-5B05-E0EB-5954A1B7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038" y="326273"/>
            <a:ext cx="6266512" cy="433712"/>
          </a:xfrm>
        </p:spPr>
        <p:txBody>
          <a:bodyPr/>
          <a:lstStyle/>
          <a:p>
            <a:r>
              <a:rPr lang="es-ES" dirty="0"/>
              <a:t>Arquitectura Data Vault 2.0: </a:t>
            </a:r>
            <a:r>
              <a:rPr lang="es-ES" dirty="0" err="1"/>
              <a:t>Snowflake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A69D39B-5B64-437F-4DBE-9C6608F21D09}"/>
              </a:ext>
            </a:extLst>
          </p:cNvPr>
          <p:cNvSpPr txBox="1"/>
          <p:nvPr/>
        </p:nvSpPr>
        <p:spPr>
          <a:xfrm>
            <a:off x="3452038" y="5794736"/>
            <a:ext cx="885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Building a Real-Time Data Vault in Snowflake </a:t>
            </a:r>
            <a:r>
              <a:rPr lang="es-ES" sz="1400" i="1" dirty="0"/>
              <a:t>(2013) </a:t>
            </a:r>
            <a:r>
              <a:rPr lang="en-US" sz="1400" i="1" dirty="0"/>
              <a:t> Joyce Kay Avila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245792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</a:t>
            </a:fld>
            <a:endParaRPr lang="es-ES"/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BA0A6757-BA1F-466D-FE92-90B8FD6BCEEA}"/>
              </a:ext>
            </a:extLst>
          </p:cNvPr>
          <p:cNvSpPr/>
          <p:nvPr/>
        </p:nvSpPr>
        <p:spPr>
          <a:xfrm>
            <a:off x="-2015367" y="1521145"/>
            <a:ext cx="4380879" cy="4697061"/>
          </a:xfrm>
          <a:prstGeom prst="arc">
            <a:avLst>
              <a:gd name="adj1" fmla="val 14978221"/>
              <a:gd name="adj2" fmla="val 6533963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76F173B-2524-757B-0CA1-6B35941525FE}"/>
              </a:ext>
            </a:extLst>
          </p:cNvPr>
          <p:cNvSpPr/>
          <p:nvPr/>
        </p:nvSpPr>
        <p:spPr>
          <a:xfrm>
            <a:off x="718932" y="1503023"/>
            <a:ext cx="596347" cy="596348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DE7EB92-6EA0-C3EC-A4EE-7FD1AEC72236}"/>
              </a:ext>
            </a:extLst>
          </p:cNvPr>
          <p:cNvSpPr/>
          <p:nvPr/>
        </p:nvSpPr>
        <p:spPr>
          <a:xfrm>
            <a:off x="1620081" y="2217211"/>
            <a:ext cx="596347" cy="596348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12DEED4-226B-E9F1-FA8F-29CC29705185}"/>
              </a:ext>
            </a:extLst>
          </p:cNvPr>
          <p:cNvSpPr/>
          <p:nvPr/>
        </p:nvSpPr>
        <p:spPr>
          <a:xfrm>
            <a:off x="2067335" y="3396727"/>
            <a:ext cx="596347" cy="596348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EBD6B9E-27F0-A1F3-04BF-F5A1DF542A65}"/>
              </a:ext>
            </a:extLst>
          </p:cNvPr>
          <p:cNvSpPr/>
          <p:nvPr/>
        </p:nvSpPr>
        <p:spPr>
          <a:xfrm>
            <a:off x="1923221" y="4576346"/>
            <a:ext cx="596347" cy="596348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F4A0CF8-47E1-9FA1-009E-D42ADCDCFB22}"/>
              </a:ext>
            </a:extLst>
          </p:cNvPr>
          <p:cNvSpPr/>
          <p:nvPr/>
        </p:nvSpPr>
        <p:spPr>
          <a:xfrm>
            <a:off x="1066799" y="5551826"/>
            <a:ext cx="596347" cy="596348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CD0CF7F-39EF-AD48-B950-B97D7FC4E9EA}"/>
              </a:ext>
            </a:extLst>
          </p:cNvPr>
          <p:cNvSpPr txBox="1"/>
          <p:nvPr/>
        </p:nvSpPr>
        <p:spPr>
          <a:xfrm>
            <a:off x="1468715" y="1517500"/>
            <a:ext cx="517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Evolución de Data </a:t>
            </a:r>
            <a:r>
              <a:rPr lang="es-E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Warehousing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23BF077-BC7D-6C6F-0DE6-830F9A3BBB06}"/>
              </a:ext>
            </a:extLst>
          </p:cNvPr>
          <p:cNvSpPr txBox="1"/>
          <p:nvPr/>
        </p:nvSpPr>
        <p:spPr>
          <a:xfrm>
            <a:off x="2365512" y="235449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Vault 2.0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94D3A13-A727-6BBB-7FCF-EBD40BD4D6F9}"/>
              </a:ext>
            </a:extLst>
          </p:cNvPr>
          <p:cNvSpPr txBox="1"/>
          <p:nvPr/>
        </p:nvSpPr>
        <p:spPr>
          <a:xfrm>
            <a:off x="2723311" y="348424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Modelado en Data Vault 2.0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7071D45-0A9F-A5CF-DDD2-4229F40DCEAE}"/>
              </a:ext>
            </a:extLst>
          </p:cNvPr>
          <p:cNvSpPr txBox="1"/>
          <p:nvPr/>
        </p:nvSpPr>
        <p:spPr>
          <a:xfrm>
            <a:off x="2589143" y="4751303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Arquitectura de Data Vault 2.0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CB109F6-4597-8351-8BAF-F5F3C4859119}"/>
              </a:ext>
            </a:extLst>
          </p:cNvPr>
          <p:cNvSpPr txBox="1"/>
          <p:nvPr/>
        </p:nvSpPr>
        <p:spPr>
          <a:xfrm>
            <a:off x="1663146" y="5686695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F521F9B-15A3-2991-6107-39490E5F4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B82394-E37A-7739-BC3E-F0F47E2378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20</a:t>
            </a:fld>
            <a:endParaRPr lang="es-ES" noProof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9E1CBA-253A-4A7F-68E4-FBF7A6980C91}"/>
              </a:ext>
            </a:extLst>
          </p:cNvPr>
          <p:cNvSpPr/>
          <p:nvPr/>
        </p:nvSpPr>
        <p:spPr>
          <a:xfrm>
            <a:off x="3070072" y="1726850"/>
            <a:ext cx="493986" cy="55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2A6BC68-559A-A10E-C164-E2E90D3C720F}"/>
              </a:ext>
            </a:extLst>
          </p:cNvPr>
          <p:cNvGraphicFramePr/>
          <p:nvPr/>
        </p:nvGraphicFramePr>
        <p:xfrm>
          <a:off x="7198242" y="484008"/>
          <a:ext cx="4340209" cy="454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0CD3DA58-E920-C208-55BD-EBC33A0D3DD6}"/>
              </a:ext>
            </a:extLst>
          </p:cNvPr>
          <p:cNvSpPr/>
          <p:nvPr/>
        </p:nvSpPr>
        <p:spPr>
          <a:xfrm>
            <a:off x="11176223" y="1940534"/>
            <a:ext cx="1015777" cy="433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745273-9D72-6CF0-F039-7BA6FFFB693A}"/>
              </a:ext>
            </a:extLst>
          </p:cNvPr>
          <p:cNvSpPr/>
          <p:nvPr/>
        </p:nvSpPr>
        <p:spPr>
          <a:xfrm>
            <a:off x="8739963" y="431999"/>
            <a:ext cx="3179527" cy="5454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A54D2215-83F5-5B05-E0EB-5954A1B7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038" y="326273"/>
            <a:ext cx="6266512" cy="433712"/>
          </a:xfrm>
        </p:spPr>
        <p:txBody>
          <a:bodyPr/>
          <a:lstStyle/>
          <a:p>
            <a:r>
              <a:rPr lang="es-ES" dirty="0"/>
              <a:t>Arquitectura Data Vault 2.0: </a:t>
            </a:r>
            <a:r>
              <a:rPr lang="es-ES" dirty="0" err="1"/>
              <a:t>Snowflake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A69D39B-5B64-437F-4DBE-9C6608F21D09}"/>
              </a:ext>
            </a:extLst>
          </p:cNvPr>
          <p:cNvSpPr txBox="1"/>
          <p:nvPr/>
        </p:nvSpPr>
        <p:spPr>
          <a:xfrm>
            <a:off x="3452038" y="5794736"/>
            <a:ext cx="885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Building a Real-Time Data Vault in Snowflake </a:t>
            </a:r>
            <a:r>
              <a:rPr lang="es-ES" sz="1400" i="1" dirty="0"/>
              <a:t>(2013) </a:t>
            </a:r>
            <a:r>
              <a:rPr lang="en-US" sz="1400" i="1" dirty="0"/>
              <a:t> Joyce Kay Avila</a:t>
            </a:r>
            <a:endParaRPr lang="es-ES" sz="1400" i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184323-ABA3-241F-0598-B6DC460735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1680" y="1276100"/>
            <a:ext cx="4340209" cy="360145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CD8758F-A11C-5E0A-136D-8EBCB2D57BF0}"/>
              </a:ext>
            </a:extLst>
          </p:cNvPr>
          <p:cNvSpPr/>
          <p:nvPr/>
        </p:nvSpPr>
        <p:spPr>
          <a:xfrm>
            <a:off x="3452038" y="3121739"/>
            <a:ext cx="1925505" cy="1800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794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F521F9B-15A3-2991-6107-39490E5F4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B82394-E37A-7739-BC3E-F0F47E2378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21</a:t>
            </a:fld>
            <a:endParaRPr lang="es-ES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FD31107-E129-228B-6490-539DDFC2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6266512" cy="433712"/>
          </a:xfrm>
        </p:spPr>
        <p:txBody>
          <a:bodyPr/>
          <a:lstStyle/>
          <a:p>
            <a:r>
              <a:rPr lang="es-ES" dirty="0" err="1"/>
              <a:t>Stage</a:t>
            </a:r>
            <a:r>
              <a:rPr lang="es-ES" dirty="0"/>
              <a:t> </a:t>
            </a:r>
            <a:r>
              <a:rPr lang="es-ES" dirty="0" err="1"/>
              <a:t>Layer</a:t>
            </a:r>
            <a:endParaRPr lang="es-E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299BDA-A777-1EF4-9752-C0339D23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512" y="977408"/>
            <a:ext cx="5061488" cy="267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19E1CBA-253A-4A7F-68E4-FBF7A6980C91}"/>
              </a:ext>
            </a:extLst>
          </p:cNvPr>
          <p:cNvSpPr/>
          <p:nvPr/>
        </p:nvSpPr>
        <p:spPr>
          <a:xfrm>
            <a:off x="3070072" y="1726850"/>
            <a:ext cx="493986" cy="55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2A6BC68-559A-A10E-C164-E2E90D3C7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3414230"/>
              </p:ext>
            </p:extLst>
          </p:nvPr>
        </p:nvGraphicFramePr>
        <p:xfrm>
          <a:off x="7198242" y="484008"/>
          <a:ext cx="4340209" cy="454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0CD3DA58-E920-C208-55BD-EBC33A0D3DD6}"/>
              </a:ext>
            </a:extLst>
          </p:cNvPr>
          <p:cNvSpPr/>
          <p:nvPr/>
        </p:nvSpPr>
        <p:spPr>
          <a:xfrm>
            <a:off x="11176223" y="1940534"/>
            <a:ext cx="1015777" cy="433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745273-9D72-6CF0-F039-7BA6FFFB693A}"/>
              </a:ext>
            </a:extLst>
          </p:cNvPr>
          <p:cNvSpPr/>
          <p:nvPr/>
        </p:nvSpPr>
        <p:spPr>
          <a:xfrm>
            <a:off x="8796473" y="484008"/>
            <a:ext cx="3179527" cy="5454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4767F7A-3F71-5533-CE32-04E185D3A284}"/>
              </a:ext>
            </a:extLst>
          </p:cNvPr>
          <p:cNvSpPr/>
          <p:nvPr/>
        </p:nvSpPr>
        <p:spPr>
          <a:xfrm>
            <a:off x="6539022" y="990802"/>
            <a:ext cx="5220977" cy="33342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 descr="Bloque de énfasis izquierdo">
            <a:extLst>
              <a:ext uri="{FF2B5EF4-FFF2-40B4-BE49-F238E27FC236}">
                <a16:creationId xmlns:a16="http://schemas.microsoft.com/office/drawing/2014/main" id="{C1E636C6-3692-C019-F5A2-13875C681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0387" y="183040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7936E4CC-70CB-5972-A1C2-A8D85CDB6F45}"/>
              </a:ext>
            </a:extLst>
          </p:cNvPr>
          <p:cNvSpPr txBox="1">
            <a:spLocks/>
          </p:cNvSpPr>
          <p:nvPr/>
        </p:nvSpPr>
        <p:spPr>
          <a:xfrm>
            <a:off x="530387" y="2014246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Carga de tablas y </a:t>
            </a:r>
            <a:r>
              <a:rPr lang="es-ES" dirty="0" err="1"/>
              <a:t>metadatado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CD0C9E5-ECE6-793A-CCF7-D524EAEED318}"/>
              </a:ext>
            </a:extLst>
          </p:cNvPr>
          <p:cNvSpPr txBox="1"/>
          <p:nvPr/>
        </p:nvSpPr>
        <p:spPr>
          <a:xfrm>
            <a:off x="530387" y="2537595"/>
            <a:ext cx="52409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hace mediante Tablas </a:t>
            </a:r>
            <a:r>
              <a:rPr lang="es-ES" dirty="0" err="1"/>
              <a:t>Stage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Utilización de </a:t>
            </a:r>
            <a:r>
              <a:rPr lang="es-ES" dirty="0" err="1"/>
              <a:t>Streams</a:t>
            </a:r>
            <a:r>
              <a:rPr lang="es-ES" dirty="0"/>
              <a:t> de </a:t>
            </a:r>
            <a:r>
              <a:rPr lang="es-ES" dirty="0" err="1"/>
              <a:t>Snowflake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Las tablas no sufren transformación, únicamente se añaden: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Hash (Algoritmo: SHA1 BINARY,MD5)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MetaData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Para automatización: SNOWPIPE</a:t>
            </a:r>
            <a:endParaRPr lang="en-U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BECE38B-E4D0-EF1E-05EF-B292EA3DFB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9532" y="3555087"/>
            <a:ext cx="5065514" cy="243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9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F521F9B-15A3-2991-6107-39490E5F4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B82394-E37A-7739-BC3E-F0F47E2378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22</a:t>
            </a:fld>
            <a:endParaRPr lang="es-ES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FD31107-E129-228B-6490-539DDFC2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6266512" cy="433712"/>
          </a:xfrm>
        </p:spPr>
        <p:txBody>
          <a:bodyPr/>
          <a:lstStyle/>
          <a:p>
            <a:r>
              <a:rPr lang="es-ES" dirty="0"/>
              <a:t>Data Vault </a:t>
            </a:r>
            <a:r>
              <a:rPr lang="es-ES" dirty="0" err="1"/>
              <a:t>Layer</a:t>
            </a:r>
            <a:r>
              <a:rPr lang="es-ES" dirty="0"/>
              <a:t>: </a:t>
            </a:r>
            <a:br>
              <a:rPr lang="es-ES" dirty="0"/>
            </a:br>
            <a:r>
              <a:rPr lang="es-ES" sz="2800" b="0" dirty="0"/>
              <a:t>Raw Data Vault</a:t>
            </a:r>
            <a:endParaRPr lang="es-ES" b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299BDA-A777-1EF4-9752-C0339D23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512" y="977408"/>
            <a:ext cx="5061488" cy="267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19E1CBA-253A-4A7F-68E4-FBF7A6980C91}"/>
              </a:ext>
            </a:extLst>
          </p:cNvPr>
          <p:cNvSpPr/>
          <p:nvPr/>
        </p:nvSpPr>
        <p:spPr>
          <a:xfrm>
            <a:off x="3070072" y="1726850"/>
            <a:ext cx="493986" cy="55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2A6BC68-559A-A10E-C164-E2E90D3C7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398485"/>
              </p:ext>
            </p:extLst>
          </p:nvPr>
        </p:nvGraphicFramePr>
        <p:xfrm>
          <a:off x="7198242" y="484008"/>
          <a:ext cx="4340209" cy="454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0CD3DA58-E920-C208-55BD-EBC33A0D3DD6}"/>
              </a:ext>
            </a:extLst>
          </p:cNvPr>
          <p:cNvSpPr/>
          <p:nvPr/>
        </p:nvSpPr>
        <p:spPr>
          <a:xfrm>
            <a:off x="11176223" y="1940534"/>
            <a:ext cx="1015777" cy="433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745273-9D72-6CF0-F039-7BA6FFFB693A}"/>
              </a:ext>
            </a:extLst>
          </p:cNvPr>
          <p:cNvSpPr/>
          <p:nvPr/>
        </p:nvSpPr>
        <p:spPr>
          <a:xfrm>
            <a:off x="6985162" y="484008"/>
            <a:ext cx="1680374" cy="5454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4767F7A-3F71-5533-CE32-04E185D3A284}"/>
              </a:ext>
            </a:extLst>
          </p:cNvPr>
          <p:cNvSpPr/>
          <p:nvPr/>
        </p:nvSpPr>
        <p:spPr>
          <a:xfrm>
            <a:off x="6539022" y="990802"/>
            <a:ext cx="5220977" cy="33342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309EFF9-2EF8-AEB9-11B7-156253239313}"/>
              </a:ext>
            </a:extLst>
          </p:cNvPr>
          <p:cNvSpPr/>
          <p:nvPr/>
        </p:nvSpPr>
        <p:spPr>
          <a:xfrm>
            <a:off x="10238190" y="412691"/>
            <a:ext cx="1680374" cy="5454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8" descr="Bloque de énfasis izquierdo">
            <a:extLst>
              <a:ext uri="{FF2B5EF4-FFF2-40B4-BE49-F238E27FC236}">
                <a16:creationId xmlns:a16="http://schemas.microsoft.com/office/drawing/2014/main" id="{15F9C8E7-C2A2-6427-3E44-E1891644F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594" y="1667058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F1F91BBC-3E13-4D84-308F-825402C3361E}"/>
              </a:ext>
            </a:extLst>
          </p:cNvPr>
          <p:cNvSpPr txBox="1">
            <a:spLocks/>
          </p:cNvSpPr>
          <p:nvPr/>
        </p:nvSpPr>
        <p:spPr>
          <a:xfrm>
            <a:off x="449594" y="1850897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Creación de entidades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D234E37-CD00-C3D2-A31A-EFDDC105760A}"/>
              </a:ext>
            </a:extLst>
          </p:cNvPr>
          <p:cNvSpPr txBox="1"/>
          <p:nvPr/>
        </p:nvSpPr>
        <p:spPr>
          <a:xfrm>
            <a:off x="449594" y="2279912"/>
            <a:ext cx="52409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crean las tablas </a:t>
            </a:r>
            <a:r>
              <a:rPr lang="es-ES" dirty="0" err="1"/>
              <a:t>core</a:t>
            </a:r>
            <a:r>
              <a:rPr lang="es-ES" dirty="0"/>
              <a:t> de Data Vault 2.0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Link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Satélite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rellenan las tablas con los </a:t>
            </a:r>
            <a:r>
              <a:rPr lang="es-ES" dirty="0" err="1"/>
              <a:t>Streams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Para automatización: TASKS</a:t>
            </a:r>
            <a:endParaRPr lang="en-U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238136D-320A-4651-679B-D8C736DD97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1480" y="169899"/>
            <a:ext cx="4594962" cy="651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F521F9B-15A3-2991-6107-39490E5F4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B82394-E37A-7739-BC3E-F0F47E2378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23</a:t>
            </a:fld>
            <a:endParaRPr lang="es-ES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299BDA-A777-1EF4-9752-C0339D23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512" y="977408"/>
            <a:ext cx="5061488" cy="267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19E1CBA-253A-4A7F-68E4-FBF7A6980C91}"/>
              </a:ext>
            </a:extLst>
          </p:cNvPr>
          <p:cNvSpPr/>
          <p:nvPr/>
        </p:nvSpPr>
        <p:spPr>
          <a:xfrm>
            <a:off x="3070072" y="1726850"/>
            <a:ext cx="493986" cy="55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2A6BC68-559A-A10E-C164-E2E90D3C7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2259938"/>
              </p:ext>
            </p:extLst>
          </p:nvPr>
        </p:nvGraphicFramePr>
        <p:xfrm>
          <a:off x="7198242" y="484008"/>
          <a:ext cx="4340209" cy="454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0CD3DA58-E920-C208-55BD-EBC33A0D3DD6}"/>
              </a:ext>
            </a:extLst>
          </p:cNvPr>
          <p:cNvSpPr/>
          <p:nvPr/>
        </p:nvSpPr>
        <p:spPr>
          <a:xfrm>
            <a:off x="11176223" y="1940534"/>
            <a:ext cx="1015777" cy="433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745273-9D72-6CF0-F039-7BA6FFFB693A}"/>
              </a:ext>
            </a:extLst>
          </p:cNvPr>
          <p:cNvSpPr/>
          <p:nvPr/>
        </p:nvSpPr>
        <p:spPr>
          <a:xfrm>
            <a:off x="6985162" y="484008"/>
            <a:ext cx="1680374" cy="5454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4767F7A-3F71-5533-CE32-04E185D3A284}"/>
              </a:ext>
            </a:extLst>
          </p:cNvPr>
          <p:cNvSpPr/>
          <p:nvPr/>
        </p:nvSpPr>
        <p:spPr>
          <a:xfrm>
            <a:off x="6618767" y="977408"/>
            <a:ext cx="5220977" cy="33342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309EFF9-2EF8-AEB9-11B7-156253239313}"/>
              </a:ext>
            </a:extLst>
          </p:cNvPr>
          <p:cNvSpPr/>
          <p:nvPr/>
        </p:nvSpPr>
        <p:spPr>
          <a:xfrm>
            <a:off x="10366276" y="458004"/>
            <a:ext cx="1680374" cy="5454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B886031-1A3D-399C-1879-1F2984277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6266512" cy="433712"/>
          </a:xfrm>
        </p:spPr>
        <p:txBody>
          <a:bodyPr/>
          <a:lstStyle/>
          <a:p>
            <a:r>
              <a:rPr lang="es-ES" dirty="0"/>
              <a:t>Data Vault </a:t>
            </a:r>
            <a:r>
              <a:rPr lang="es-ES" dirty="0" err="1"/>
              <a:t>Layer</a:t>
            </a:r>
            <a:r>
              <a:rPr lang="es-ES" dirty="0"/>
              <a:t>: </a:t>
            </a:r>
            <a:br>
              <a:rPr lang="es-ES" dirty="0"/>
            </a:br>
            <a:r>
              <a:rPr lang="es-ES" sz="2800" b="0" dirty="0"/>
              <a:t>Business Vault</a:t>
            </a:r>
            <a:endParaRPr lang="es-ES" b="0" dirty="0"/>
          </a:p>
        </p:txBody>
      </p:sp>
      <p:sp>
        <p:nvSpPr>
          <p:cNvPr id="4" name="Rectángulo 3" descr="Bloque de énfasis izquierdo">
            <a:extLst>
              <a:ext uri="{FF2B5EF4-FFF2-40B4-BE49-F238E27FC236}">
                <a16:creationId xmlns:a16="http://schemas.microsoft.com/office/drawing/2014/main" id="{DAA59250-E08F-EDE5-F9B6-86D255832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594" y="1856322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80BE5F2D-00F2-3A0F-7228-DA2188829FA1}"/>
              </a:ext>
            </a:extLst>
          </p:cNvPr>
          <p:cNvSpPr txBox="1">
            <a:spLocks/>
          </p:cNvSpPr>
          <p:nvPr/>
        </p:nvSpPr>
        <p:spPr>
          <a:xfrm>
            <a:off x="449594" y="2040161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Completamos la capa Data Vault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061336-0B17-CF16-A4BE-6066A7F3B135}"/>
              </a:ext>
            </a:extLst>
          </p:cNvPr>
          <p:cNvSpPr txBox="1"/>
          <p:nvPr/>
        </p:nvSpPr>
        <p:spPr>
          <a:xfrm>
            <a:off x="449594" y="2469176"/>
            <a:ext cx="52409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Creación nuevas tablas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Describe la realidad del negocio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Atributos derivados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Reglas de negocio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Bussiness</a:t>
            </a:r>
            <a:r>
              <a:rPr lang="es-ES" dirty="0"/>
              <a:t> </a:t>
            </a:r>
            <a:r>
              <a:rPr lang="es-ES" dirty="0" err="1"/>
              <a:t>Inteligence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Utilización de </a:t>
            </a:r>
            <a:r>
              <a:rPr lang="es-ES" dirty="0" err="1"/>
              <a:t>Permormance</a:t>
            </a:r>
            <a:r>
              <a:rPr lang="es-ES" dirty="0"/>
              <a:t> Tables para la optimización de los procesos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Para automatización: TASKS</a:t>
            </a:r>
            <a:endParaRPr lang="en-U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0701D9A-0B7B-8FF1-4CFA-C548025FF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117" y="350860"/>
            <a:ext cx="5859149" cy="537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0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F521F9B-15A3-2991-6107-39490E5F4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B82394-E37A-7739-BC3E-F0F47E2378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24</a:t>
            </a:fld>
            <a:endParaRPr lang="es-ES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FD31107-E129-228B-6490-539DDFC2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02" y="429001"/>
            <a:ext cx="6266512" cy="433712"/>
          </a:xfrm>
        </p:spPr>
        <p:txBody>
          <a:bodyPr/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: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299BDA-A777-1EF4-9752-C0339D23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512" y="977408"/>
            <a:ext cx="5061488" cy="267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19E1CBA-253A-4A7F-68E4-FBF7A6980C91}"/>
              </a:ext>
            </a:extLst>
          </p:cNvPr>
          <p:cNvSpPr/>
          <p:nvPr/>
        </p:nvSpPr>
        <p:spPr>
          <a:xfrm>
            <a:off x="3070072" y="1726850"/>
            <a:ext cx="493986" cy="55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2A6BC68-559A-A10E-C164-E2E90D3C7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252292"/>
              </p:ext>
            </p:extLst>
          </p:nvPr>
        </p:nvGraphicFramePr>
        <p:xfrm>
          <a:off x="7198242" y="484008"/>
          <a:ext cx="4340209" cy="454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0CD3DA58-E920-C208-55BD-EBC33A0D3DD6}"/>
              </a:ext>
            </a:extLst>
          </p:cNvPr>
          <p:cNvSpPr/>
          <p:nvPr/>
        </p:nvSpPr>
        <p:spPr>
          <a:xfrm>
            <a:off x="11176223" y="1940534"/>
            <a:ext cx="1015777" cy="433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745273-9D72-6CF0-F039-7BA6FFFB693A}"/>
              </a:ext>
            </a:extLst>
          </p:cNvPr>
          <p:cNvSpPr/>
          <p:nvPr/>
        </p:nvSpPr>
        <p:spPr>
          <a:xfrm>
            <a:off x="6985161" y="425302"/>
            <a:ext cx="3179527" cy="5454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4767F7A-3F71-5533-CE32-04E185D3A284}"/>
              </a:ext>
            </a:extLst>
          </p:cNvPr>
          <p:cNvSpPr/>
          <p:nvPr/>
        </p:nvSpPr>
        <p:spPr>
          <a:xfrm>
            <a:off x="6539022" y="990802"/>
            <a:ext cx="5220977" cy="33342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 descr="Bloque de énfasis izquierdo">
            <a:extLst>
              <a:ext uri="{FF2B5EF4-FFF2-40B4-BE49-F238E27FC236}">
                <a16:creationId xmlns:a16="http://schemas.microsoft.com/office/drawing/2014/main" id="{B88FFAA5-0156-6496-D6E6-1A27EE804B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594" y="1856322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4A74917E-6268-1717-B9D9-7C6847070D2D}"/>
              </a:ext>
            </a:extLst>
          </p:cNvPr>
          <p:cNvSpPr txBox="1">
            <a:spLocks/>
          </p:cNvSpPr>
          <p:nvPr/>
        </p:nvSpPr>
        <p:spPr>
          <a:xfrm>
            <a:off x="449593" y="2040161"/>
            <a:ext cx="5907663" cy="3340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Entrega al usuario de negocio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4AFFAC6-37CF-369A-F364-865915AD33D2}"/>
              </a:ext>
            </a:extLst>
          </p:cNvPr>
          <p:cNvSpPr txBox="1"/>
          <p:nvPr/>
        </p:nvSpPr>
        <p:spPr>
          <a:xfrm>
            <a:off x="449594" y="2469176"/>
            <a:ext cx="524095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Generación de vistas para su consumo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Star</a:t>
            </a:r>
            <a:r>
              <a:rPr lang="es-ES" dirty="0"/>
              <a:t> </a:t>
            </a:r>
            <a:r>
              <a:rPr lang="es-ES" dirty="0" err="1"/>
              <a:t>Schema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Data </a:t>
            </a:r>
            <a:r>
              <a:rPr lang="es-ES" dirty="0" err="1"/>
              <a:t>Marts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Otros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Nos permiten servir los datos en un formato conocido por el usuario 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Consumo en herramientas de BI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Tableu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Power</a:t>
            </a:r>
            <a:r>
              <a:rPr lang="es-ES" dirty="0"/>
              <a:t> BI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Microstrategy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4" name="Imagen 1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5AED5EA-60F3-54F9-602C-45BE01D5A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9829" y="1446489"/>
            <a:ext cx="6772110" cy="448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2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F521F9B-15A3-2991-6107-39490E5F4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B82394-E37A-7739-BC3E-F0F47E2378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25</a:t>
            </a:fld>
            <a:endParaRPr lang="es-ES" noProof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9E1CBA-253A-4A7F-68E4-FBF7A6980C91}"/>
              </a:ext>
            </a:extLst>
          </p:cNvPr>
          <p:cNvSpPr/>
          <p:nvPr/>
        </p:nvSpPr>
        <p:spPr>
          <a:xfrm>
            <a:off x="3070072" y="1726850"/>
            <a:ext cx="493986" cy="55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2A6BC68-559A-A10E-C164-E2E90D3C720F}"/>
              </a:ext>
            </a:extLst>
          </p:cNvPr>
          <p:cNvGraphicFramePr/>
          <p:nvPr/>
        </p:nvGraphicFramePr>
        <p:xfrm>
          <a:off x="7198242" y="484008"/>
          <a:ext cx="4340209" cy="454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0CD3DA58-E920-C208-55BD-EBC33A0D3DD6}"/>
              </a:ext>
            </a:extLst>
          </p:cNvPr>
          <p:cNvSpPr/>
          <p:nvPr/>
        </p:nvSpPr>
        <p:spPr>
          <a:xfrm>
            <a:off x="11176223" y="1940534"/>
            <a:ext cx="1015777" cy="433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745273-9D72-6CF0-F039-7BA6FFFB693A}"/>
              </a:ext>
            </a:extLst>
          </p:cNvPr>
          <p:cNvSpPr/>
          <p:nvPr/>
        </p:nvSpPr>
        <p:spPr>
          <a:xfrm>
            <a:off x="8739963" y="431999"/>
            <a:ext cx="3179527" cy="5454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A54D2215-83F5-5B05-E0EB-5954A1B7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43" y="121507"/>
            <a:ext cx="10733313" cy="618029"/>
          </a:xfrm>
        </p:spPr>
        <p:txBody>
          <a:bodyPr/>
          <a:lstStyle/>
          <a:p>
            <a:r>
              <a:rPr lang="es-ES" dirty="0"/>
              <a:t>Práctica: Crecimiento del modelo</a:t>
            </a:r>
            <a:br>
              <a:rPr lang="es-ES" b="0" dirty="0"/>
            </a:br>
            <a:r>
              <a:rPr lang="es-ES" b="0" dirty="0"/>
              <a:t>Añadir las tablas referentes al concepto de negocio LINEITEM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A69D39B-5B64-437F-4DBE-9C6608F21D09}"/>
              </a:ext>
            </a:extLst>
          </p:cNvPr>
          <p:cNvSpPr txBox="1"/>
          <p:nvPr/>
        </p:nvSpPr>
        <p:spPr>
          <a:xfrm>
            <a:off x="3449207" y="6132043"/>
            <a:ext cx="885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Building a Real-Time Data Vault in Snowflake </a:t>
            </a:r>
            <a:r>
              <a:rPr lang="es-ES" sz="1400" i="1" dirty="0"/>
              <a:t>(2013) </a:t>
            </a:r>
            <a:r>
              <a:rPr lang="en-US" sz="1400" i="1" dirty="0"/>
              <a:t> Joyce Kay Avila</a:t>
            </a:r>
            <a:endParaRPr lang="es-ES" sz="1400" i="1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CD8758F-A11C-5E0A-136D-8EBCB2D57BF0}"/>
              </a:ext>
            </a:extLst>
          </p:cNvPr>
          <p:cNvSpPr/>
          <p:nvPr/>
        </p:nvSpPr>
        <p:spPr>
          <a:xfrm>
            <a:off x="1029982" y="2947471"/>
            <a:ext cx="2346373" cy="256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D89F560-2E78-9EFA-CDA2-0D9C7CB17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506" y="1424314"/>
            <a:ext cx="4044871" cy="416352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9484D7C-EF0F-EBE8-066D-A2175DAB49E5}"/>
              </a:ext>
            </a:extLst>
          </p:cNvPr>
          <p:cNvSpPr/>
          <p:nvPr/>
        </p:nvSpPr>
        <p:spPr>
          <a:xfrm>
            <a:off x="8815645" y="4321634"/>
            <a:ext cx="2346373" cy="2222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B19C41C-F8DF-F7C6-C933-728A3A6E15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0073" y="1410800"/>
            <a:ext cx="5538433" cy="459572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60EB7875-E10B-5546-A579-E706E477B364}"/>
              </a:ext>
            </a:extLst>
          </p:cNvPr>
          <p:cNvSpPr/>
          <p:nvPr/>
        </p:nvSpPr>
        <p:spPr>
          <a:xfrm>
            <a:off x="985019" y="3520307"/>
            <a:ext cx="2346373" cy="256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483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F521F9B-15A3-2991-6107-39490E5F4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B82394-E37A-7739-BC3E-F0F47E2378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26</a:t>
            </a:fld>
            <a:endParaRPr lang="es-ES" noProof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9E1CBA-253A-4A7F-68E4-FBF7A6980C91}"/>
              </a:ext>
            </a:extLst>
          </p:cNvPr>
          <p:cNvSpPr/>
          <p:nvPr/>
        </p:nvSpPr>
        <p:spPr>
          <a:xfrm>
            <a:off x="1611387" y="1836925"/>
            <a:ext cx="493986" cy="55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2A6BC68-559A-A10E-C164-E2E90D3C720F}"/>
              </a:ext>
            </a:extLst>
          </p:cNvPr>
          <p:cNvGraphicFramePr/>
          <p:nvPr/>
        </p:nvGraphicFramePr>
        <p:xfrm>
          <a:off x="7198242" y="484008"/>
          <a:ext cx="4340209" cy="454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0CD3DA58-E920-C208-55BD-EBC33A0D3DD6}"/>
              </a:ext>
            </a:extLst>
          </p:cNvPr>
          <p:cNvSpPr/>
          <p:nvPr/>
        </p:nvSpPr>
        <p:spPr>
          <a:xfrm>
            <a:off x="11176223" y="1940534"/>
            <a:ext cx="1015777" cy="433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745273-9D72-6CF0-F039-7BA6FFFB693A}"/>
              </a:ext>
            </a:extLst>
          </p:cNvPr>
          <p:cNvSpPr/>
          <p:nvPr/>
        </p:nvSpPr>
        <p:spPr>
          <a:xfrm>
            <a:off x="8739963" y="431999"/>
            <a:ext cx="3179527" cy="5454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A54D2215-83F5-5B05-E0EB-5954A1B7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43" y="121507"/>
            <a:ext cx="10733313" cy="618029"/>
          </a:xfrm>
        </p:spPr>
        <p:txBody>
          <a:bodyPr/>
          <a:lstStyle/>
          <a:p>
            <a:r>
              <a:rPr lang="es-ES" dirty="0"/>
              <a:t>Práctica: Crecimiento del modelo</a:t>
            </a:r>
            <a:br>
              <a:rPr lang="es-ES" b="0" dirty="0"/>
            </a:br>
            <a:r>
              <a:rPr lang="es-ES" b="0" dirty="0"/>
              <a:t>Añadir las tablas referentes al concepto de negocio LINEITEM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A69D39B-5B64-437F-4DBE-9C6608F21D09}"/>
              </a:ext>
            </a:extLst>
          </p:cNvPr>
          <p:cNvSpPr txBox="1"/>
          <p:nvPr/>
        </p:nvSpPr>
        <p:spPr>
          <a:xfrm>
            <a:off x="3449207" y="6132043"/>
            <a:ext cx="885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Building a Real-Time Data Vault in Snowflake </a:t>
            </a:r>
            <a:r>
              <a:rPr lang="es-ES" sz="1400" i="1" dirty="0"/>
              <a:t>(2013) </a:t>
            </a:r>
            <a:r>
              <a:rPr lang="en-US" sz="1400" i="1" dirty="0"/>
              <a:t> Joyce Kay Avila</a:t>
            </a:r>
            <a:endParaRPr lang="es-ES" sz="1400" i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D89F560-2E78-9EFA-CDA2-0D9C7CB17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3350" y="1157389"/>
            <a:ext cx="2696753" cy="254994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9484D7C-EF0F-EBE8-066D-A2175DAB49E5}"/>
              </a:ext>
            </a:extLst>
          </p:cNvPr>
          <p:cNvSpPr/>
          <p:nvPr/>
        </p:nvSpPr>
        <p:spPr>
          <a:xfrm>
            <a:off x="10092717" y="2968384"/>
            <a:ext cx="366795" cy="893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593B86D-217E-496C-A6CF-7512B06F0DA5}"/>
              </a:ext>
            </a:extLst>
          </p:cNvPr>
          <p:cNvSpPr/>
          <p:nvPr/>
        </p:nvSpPr>
        <p:spPr>
          <a:xfrm>
            <a:off x="6621725" y="2951544"/>
            <a:ext cx="1348377" cy="1188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42414EC-FC19-93AF-D5E6-B80FA302A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4818" y="2784214"/>
            <a:ext cx="2937790" cy="2929977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8BCF117A-C56E-D097-8F78-EDFBBA050B2B}"/>
              </a:ext>
            </a:extLst>
          </p:cNvPr>
          <p:cNvSpPr/>
          <p:nvPr/>
        </p:nvSpPr>
        <p:spPr>
          <a:xfrm>
            <a:off x="6638728" y="3480674"/>
            <a:ext cx="1514672" cy="228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0F88CA0-93BA-7CA3-0FA8-958D4ADCB5D5}"/>
              </a:ext>
            </a:extLst>
          </p:cNvPr>
          <p:cNvSpPr/>
          <p:nvPr/>
        </p:nvSpPr>
        <p:spPr>
          <a:xfrm>
            <a:off x="8085668" y="4138163"/>
            <a:ext cx="1514672" cy="1756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92B7AB9-4D35-CA99-20E2-D17D603CA4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1314" y="3480674"/>
            <a:ext cx="6320291" cy="221993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B19C41C-F8DF-F7C6-C933-728A3A6E15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7850" y="1157388"/>
            <a:ext cx="2970502" cy="265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3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27</a:t>
            </a:fld>
            <a:endParaRPr lang="es-ES"/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BA0A6757-BA1F-466D-FE92-90B8FD6BCEEA}"/>
              </a:ext>
            </a:extLst>
          </p:cNvPr>
          <p:cNvSpPr/>
          <p:nvPr/>
        </p:nvSpPr>
        <p:spPr>
          <a:xfrm>
            <a:off x="-2015367" y="1521145"/>
            <a:ext cx="4380879" cy="4697061"/>
          </a:xfrm>
          <a:prstGeom prst="arc">
            <a:avLst>
              <a:gd name="adj1" fmla="val 14978221"/>
              <a:gd name="adj2" fmla="val 6533963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76F173B-2524-757B-0CA1-6B35941525FE}"/>
              </a:ext>
            </a:extLst>
          </p:cNvPr>
          <p:cNvSpPr/>
          <p:nvPr/>
        </p:nvSpPr>
        <p:spPr>
          <a:xfrm>
            <a:off x="718932" y="1503023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DE7EB92-6EA0-C3EC-A4EE-7FD1AEC72236}"/>
              </a:ext>
            </a:extLst>
          </p:cNvPr>
          <p:cNvSpPr/>
          <p:nvPr/>
        </p:nvSpPr>
        <p:spPr>
          <a:xfrm>
            <a:off x="1620081" y="2217211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12DEED4-226B-E9F1-FA8F-29CC29705185}"/>
              </a:ext>
            </a:extLst>
          </p:cNvPr>
          <p:cNvSpPr/>
          <p:nvPr/>
        </p:nvSpPr>
        <p:spPr>
          <a:xfrm>
            <a:off x="2067335" y="3396727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EBD6B9E-27F0-A1F3-04BF-F5A1DF542A65}"/>
              </a:ext>
            </a:extLst>
          </p:cNvPr>
          <p:cNvSpPr/>
          <p:nvPr/>
        </p:nvSpPr>
        <p:spPr>
          <a:xfrm>
            <a:off x="1923221" y="4576346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F4A0CF8-47E1-9FA1-009E-D42ADCDCFB22}"/>
              </a:ext>
            </a:extLst>
          </p:cNvPr>
          <p:cNvSpPr/>
          <p:nvPr/>
        </p:nvSpPr>
        <p:spPr>
          <a:xfrm>
            <a:off x="1066799" y="5551826"/>
            <a:ext cx="596347" cy="596348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CD0CF7F-39EF-AD48-B950-B97D7FC4E9EA}"/>
              </a:ext>
            </a:extLst>
          </p:cNvPr>
          <p:cNvSpPr txBox="1"/>
          <p:nvPr/>
        </p:nvSpPr>
        <p:spPr>
          <a:xfrm>
            <a:off x="1468715" y="1517500"/>
            <a:ext cx="517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Evolución de metodologías de Data </a:t>
            </a:r>
            <a:r>
              <a:rPr lang="es-E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Warehousing</a:t>
            </a:r>
            <a:endParaRPr lang="es-E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23BF077-BC7D-6C6F-0DE6-830F9A3BBB06}"/>
              </a:ext>
            </a:extLst>
          </p:cNvPr>
          <p:cNvSpPr txBox="1"/>
          <p:nvPr/>
        </p:nvSpPr>
        <p:spPr>
          <a:xfrm>
            <a:off x="2365512" y="235449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es Data Vault?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94D3A13-A727-6BBB-7FCF-EBD40BD4D6F9}"/>
              </a:ext>
            </a:extLst>
          </p:cNvPr>
          <p:cNvSpPr txBox="1"/>
          <p:nvPr/>
        </p:nvSpPr>
        <p:spPr>
          <a:xfrm>
            <a:off x="2723311" y="348424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Modelado en Data Vault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7071D45-0A9F-A5CF-DDD2-4229F40DCEAE}"/>
              </a:ext>
            </a:extLst>
          </p:cNvPr>
          <p:cNvSpPr txBox="1"/>
          <p:nvPr/>
        </p:nvSpPr>
        <p:spPr>
          <a:xfrm>
            <a:off x="2589143" y="4751303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Arquitectura de Data Vault en </a:t>
            </a:r>
            <a:r>
              <a:rPr lang="es-E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Snowfkale</a:t>
            </a:r>
            <a:endParaRPr lang="es-E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CB109F6-4597-8351-8BAF-F5F3C4859119}"/>
              </a:ext>
            </a:extLst>
          </p:cNvPr>
          <p:cNvSpPr txBox="1"/>
          <p:nvPr/>
        </p:nvSpPr>
        <p:spPr>
          <a:xfrm>
            <a:off x="1663146" y="5686695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135337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Conclusiones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28</a:t>
            </a:fld>
            <a:endParaRPr lang="es-ES"/>
          </a:p>
        </p:txBody>
      </p:sp>
      <p:sp>
        <p:nvSpPr>
          <p:cNvPr id="24" name="Rectángulo 23" descr="Bloque de énfasis izquierdo">
            <a:extLst>
              <a:ext uri="{FF2B5EF4-FFF2-40B4-BE49-F238E27FC236}">
                <a16:creationId xmlns:a16="http://schemas.microsoft.com/office/drawing/2014/main" id="{36A55B37-CD7E-7156-3475-2486E9CEA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87" y="117590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2FD6145A-5E78-B4BD-966F-FF757F3342A0}"/>
              </a:ext>
            </a:extLst>
          </p:cNvPr>
          <p:cNvSpPr txBox="1">
            <a:spLocks/>
          </p:cNvSpPr>
          <p:nvPr/>
        </p:nvSpPr>
        <p:spPr>
          <a:xfrm>
            <a:off x="339887" y="1419726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Ventajas</a:t>
            </a:r>
          </a:p>
        </p:txBody>
      </p:sp>
      <p:sp>
        <p:nvSpPr>
          <p:cNvPr id="28" name="Rectángulo 27" descr="Bloque de énfasis izquierdo">
            <a:extLst>
              <a:ext uri="{FF2B5EF4-FFF2-40B4-BE49-F238E27FC236}">
                <a16:creationId xmlns:a16="http://schemas.microsoft.com/office/drawing/2014/main" id="{EF5EA4C7-0273-0201-B70D-E0B2E8BD2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83461" y="107611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9" name="Marcador de texto 3">
            <a:extLst>
              <a:ext uri="{FF2B5EF4-FFF2-40B4-BE49-F238E27FC236}">
                <a16:creationId xmlns:a16="http://schemas.microsoft.com/office/drawing/2014/main" id="{5FDA26DC-ADDB-C8CF-15D9-F6AF394C63E8}"/>
              </a:ext>
            </a:extLst>
          </p:cNvPr>
          <p:cNvSpPr txBox="1">
            <a:spLocks/>
          </p:cNvSpPr>
          <p:nvPr/>
        </p:nvSpPr>
        <p:spPr>
          <a:xfrm>
            <a:off x="6883461" y="1316009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Desventajas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040F9CC-C0FF-07FC-82C6-5C37CB922A51}"/>
              </a:ext>
            </a:extLst>
          </p:cNvPr>
          <p:cNvSpPr txBox="1"/>
          <p:nvPr/>
        </p:nvSpPr>
        <p:spPr>
          <a:xfrm>
            <a:off x="339887" y="1779726"/>
            <a:ext cx="44149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Incremental </a:t>
            </a:r>
            <a:r>
              <a:rPr lang="es-ES" dirty="0" err="1"/>
              <a:t>delivery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  <a:r>
              <a:rPr lang="es-ES" dirty="0" err="1"/>
              <a:t>Flexibility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Reduced</a:t>
            </a:r>
            <a:r>
              <a:rPr lang="es-ES" dirty="0"/>
              <a:t> </a:t>
            </a:r>
            <a:r>
              <a:rPr lang="es-ES" dirty="0" err="1"/>
              <a:t>Complexity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Raw Data </a:t>
            </a:r>
            <a:r>
              <a:rPr lang="es-ES" dirty="0" err="1"/>
              <a:t>Included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Elegantly supports change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Lineage and Audit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High-Performance Parallel 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Possible to Automate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3EE431-173A-478B-88DD-C7D47904F379}"/>
              </a:ext>
            </a:extLst>
          </p:cNvPr>
          <p:cNvSpPr txBox="1"/>
          <p:nvPr/>
        </p:nvSpPr>
        <p:spPr>
          <a:xfrm>
            <a:off x="6498451" y="1779725"/>
            <a:ext cx="44149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Expertise in Data Vault and </a:t>
            </a:r>
            <a:r>
              <a:rPr lang="en-US" dirty="0" err="1"/>
              <a:t>highlevel</a:t>
            </a:r>
            <a:r>
              <a:rPr lang="en-US" dirty="0"/>
              <a:t> of engineering skill required.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storage requirements.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Many-To-Many  relationships means more joins.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a 3-Layer architecture with sublayers  means more steps  until data gets used for  Bl.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Gráfico 3" descr="Señal de pulgar hacia arriba  contorno">
            <a:extLst>
              <a:ext uri="{FF2B5EF4-FFF2-40B4-BE49-F238E27FC236}">
                <a16:creationId xmlns:a16="http://schemas.microsoft.com/office/drawing/2014/main" id="{4511BDF7-54EA-D93A-6BAD-80135FEE4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1382" y="4178494"/>
            <a:ext cx="2044461" cy="2044461"/>
          </a:xfrm>
          <a:prstGeom prst="rect">
            <a:avLst/>
          </a:prstGeom>
        </p:spPr>
      </p:pic>
      <p:pic>
        <p:nvPicPr>
          <p:cNvPr id="5" name="Gráfico 4" descr="Pulgar hacia abajo contorno">
            <a:extLst>
              <a:ext uri="{FF2B5EF4-FFF2-40B4-BE49-F238E27FC236}">
                <a16:creationId xmlns:a16="http://schemas.microsoft.com/office/drawing/2014/main" id="{78F5BC03-D63D-2B86-278B-60F840FE1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2299" y="4365048"/>
            <a:ext cx="2006303" cy="200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43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Conclusiones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29</a:t>
            </a:fld>
            <a:endParaRPr lang="es-ES"/>
          </a:p>
        </p:txBody>
      </p:sp>
      <p:sp>
        <p:nvSpPr>
          <p:cNvPr id="6" name="Rectángulo 5" descr="Bloque de énfasis izquierdo">
            <a:extLst>
              <a:ext uri="{FF2B5EF4-FFF2-40B4-BE49-F238E27FC236}">
                <a16:creationId xmlns:a16="http://schemas.microsoft.com/office/drawing/2014/main" id="{9F1CED50-CCC4-84AC-1520-15921F8F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000" y="1233658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B20C3FDF-B828-0EFE-874F-6AB544E3D024}"/>
              </a:ext>
            </a:extLst>
          </p:cNvPr>
          <p:cNvSpPr txBox="1">
            <a:spLocks/>
          </p:cNvSpPr>
          <p:nvPr/>
        </p:nvSpPr>
        <p:spPr>
          <a:xfrm>
            <a:off x="432000" y="1517587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¿Es Data Vault 2.0 para mí?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B998C2-FC3E-B837-5D7A-D7D5173FB85C}"/>
              </a:ext>
            </a:extLst>
          </p:cNvPr>
          <p:cNvSpPr txBox="1"/>
          <p:nvPr/>
        </p:nvSpPr>
        <p:spPr>
          <a:xfrm>
            <a:off x="2314474" y="2364619"/>
            <a:ext cx="28635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Auditability</a:t>
            </a:r>
            <a:r>
              <a:rPr lang="es-E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es-E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required</a:t>
            </a:r>
            <a:endParaRPr lang="es-E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7440D2-E4A9-8C6C-FB16-D446AC12825F}"/>
              </a:ext>
            </a:extLst>
          </p:cNvPr>
          <p:cNvSpPr txBox="1"/>
          <p:nvPr/>
        </p:nvSpPr>
        <p:spPr>
          <a:xfrm>
            <a:off x="7014013" y="3316775"/>
            <a:ext cx="28635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Keep track of the full history of the data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E952AF5-6807-3501-D38A-205C89D823AC}"/>
              </a:ext>
            </a:extLst>
          </p:cNvPr>
          <p:cNvSpPr txBox="1"/>
          <p:nvPr/>
        </p:nvSpPr>
        <p:spPr>
          <a:xfrm>
            <a:off x="1606968" y="3441032"/>
            <a:ext cx="40281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 of many source systems</a:t>
            </a:r>
            <a:endParaRPr lang="es-ES" sz="24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8AEF5DB-E584-CF9C-9BBB-E861DB008286}"/>
              </a:ext>
            </a:extLst>
          </p:cNvPr>
          <p:cNvSpPr txBox="1"/>
          <p:nvPr/>
        </p:nvSpPr>
        <p:spPr>
          <a:xfrm>
            <a:off x="7014013" y="4839853"/>
            <a:ext cx="29790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Heterogeneous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3B4B48-2C81-AD10-C88D-7E5AB44321FE}"/>
              </a:ext>
            </a:extLst>
          </p:cNvPr>
          <p:cNvSpPr txBox="1"/>
          <p:nvPr/>
        </p:nvSpPr>
        <p:spPr>
          <a:xfrm>
            <a:off x="7014013" y="2163029"/>
            <a:ext cx="29790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</a:t>
            </a:r>
            <a:r>
              <a:rPr lang="es-ES" sz="2400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ingestion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throughput</a:t>
            </a:r>
            <a:endParaRPr lang="es-ES" sz="24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93C3821-3E00-0A1A-A3BC-1B719666561D}"/>
              </a:ext>
            </a:extLst>
          </p:cNvPr>
          <p:cNvSpPr txBox="1"/>
          <p:nvPr/>
        </p:nvSpPr>
        <p:spPr>
          <a:xfrm>
            <a:off x="1853262" y="4762861"/>
            <a:ext cx="33247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Collaboration</a:t>
            </a:r>
            <a:r>
              <a:rPr lang="es-E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es-E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s-E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</a:t>
            </a:r>
            <a:r>
              <a:rPr lang="es-E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teams</a:t>
            </a:r>
            <a:endParaRPr lang="es-E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280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BA0A6757-BA1F-466D-FE92-90B8FD6BCEEA}"/>
              </a:ext>
            </a:extLst>
          </p:cNvPr>
          <p:cNvSpPr/>
          <p:nvPr/>
        </p:nvSpPr>
        <p:spPr>
          <a:xfrm>
            <a:off x="-2015367" y="1521145"/>
            <a:ext cx="4380879" cy="4697061"/>
          </a:xfrm>
          <a:prstGeom prst="arc">
            <a:avLst>
              <a:gd name="adj1" fmla="val 14978221"/>
              <a:gd name="adj2" fmla="val 6533963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76F173B-2524-757B-0CA1-6B35941525FE}"/>
              </a:ext>
            </a:extLst>
          </p:cNvPr>
          <p:cNvSpPr/>
          <p:nvPr/>
        </p:nvSpPr>
        <p:spPr>
          <a:xfrm>
            <a:off x="718932" y="1503023"/>
            <a:ext cx="596347" cy="596348"/>
          </a:xfrm>
          <a:prstGeom prst="ellipse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DE7EB92-6EA0-C3EC-A4EE-7FD1AEC72236}"/>
              </a:ext>
            </a:extLst>
          </p:cNvPr>
          <p:cNvSpPr/>
          <p:nvPr/>
        </p:nvSpPr>
        <p:spPr>
          <a:xfrm>
            <a:off x="1620081" y="2217211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12DEED4-226B-E9F1-FA8F-29CC29705185}"/>
              </a:ext>
            </a:extLst>
          </p:cNvPr>
          <p:cNvSpPr/>
          <p:nvPr/>
        </p:nvSpPr>
        <p:spPr>
          <a:xfrm>
            <a:off x="2067335" y="3396727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EBD6B9E-27F0-A1F3-04BF-F5A1DF542A65}"/>
              </a:ext>
            </a:extLst>
          </p:cNvPr>
          <p:cNvSpPr/>
          <p:nvPr/>
        </p:nvSpPr>
        <p:spPr>
          <a:xfrm>
            <a:off x="1923221" y="4576346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F4A0CF8-47E1-9FA1-009E-D42ADCDCFB22}"/>
              </a:ext>
            </a:extLst>
          </p:cNvPr>
          <p:cNvSpPr/>
          <p:nvPr/>
        </p:nvSpPr>
        <p:spPr>
          <a:xfrm>
            <a:off x="1066799" y="5551826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CD0CF7F-39EF-AD48-B950-B97D7FC4E9EA}"/>
              </a:ext>
            </a:extLst>
          </p:cNvPr>
          <p:cNvSpPr txBox="1"/>
          <p:nvPr/>
        </p:nvSpPr>
        <p:spPr>
          <a:xfrm>
            <a:off x="1468715" y="1517500"/>
            <a:ext cx="517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Evolución de Data </a:t>
            </a:r>
            <a:r>
              <a:rPr lang="es-E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Warehousing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23BF077-BC7D-6C6F-0DE6-830F9A3BBB06}"/>
              </a:ext>
            </a:extLst>
          </p:cNvPr>
          <p:cNvSpPr txBox="1"/>
          <p:nvPr/>
        </p:nvSpPr>
        <p:spPr>
          <a:xfrm>
            <a:off x="2365512" y="235449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Vault 2.0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94D3A13-A727-6BBB-7FCF-EBD40BD4D6F9}"/>
              </a:ext>
            </a:extLst>
          </p:cNvPr>
          <p:cNvSpPr txBox="1"/>
          <p:nvPr/>
        </p:nvSpPr>
        <p:spPr>
          <a:xfrm>
            <a:off x="2723311" y="348424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Modelado en Data Vault 2.0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7071D45-0A9F-A5CF-DDD2-4229F40DCEAE}"/>
              </a:ext>
            </a:extLst>
          </p:cNvPr>
          <p:cNvSpPr txBox="1"/>
          <p:nvPr/>
        </p:nvSpPr>
        <p:spPr>
          <a:xfrm>
            <a:off x="2589143" y="4751303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Arquitectura de Data Vault 2.0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CB109F6-4597-8351-8BAF-F5F3C4859119}"/>
              </a:ext>
            </a:extLst>
          </p:cNvPr>
          <p:cNvSpPr txBox="1"/>
          <p:nvPr/>
        </p:nvSpPr>
        <p:spPr>
          <a:xfrm>
            <a:off x="1663146" y="5686695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293011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Referencias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30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780D795-FBA7-FF89-4139-660F09862574}"/>
              </a:ext>
            </a:extLst>
          </p:cNvPr>
          <p:cNvSpPr txBox="1"/>
          <p:nvPr/>
        </p:nvSpPr>
        <p:spPr>
          <a:xfrm>
            <a:off x="444600" y="1078519"/>
            <a:ext cx="10876543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i="1" dirty="0"/>
              <a:t>Fuente: John Ryan  (2020) Data Vault — </a:t>
            </a:r>
            <a:r>
              <a:rPr lang="es-ES" sz="1800" i="1" dirty="0" err="1"/>
              <a:t>An</a:t>
            </a:r>
            <a:r>
              <a:rPr lang="es-ES" sz="1800" i="1" dirty="0"/>
              <a:t> </a:t>
            </a:r>
            <a:r>
              <a:rPr lang="es-ES" sz="1800" i="1" dirty="0" err="1"/>
              <a:t>Overview</a:t>
            </a:r>
            <a:r>
              <a:rPr lang="es-ES" sz="1800" i="1" dirty="0"/>
              <a:t> </a:t>
            </a:r>
            <a:r>
              <a:rPr lang="es-ES" sz="1800" i="1" dirty="0">
                <a:hlinkClick r:id="rId3"/>
              </a:rPr>
              <a:t>https://medium.com/snowflake/data-vault-an-overview-27bed8a1bf9f</a:t>
            </a:r>
            <a:endParaRPr lang="es-E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i="1" dirty="0"/>
          </a:p>
          <a:p>
            <a:endParaRPr lang="es-E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i="1" dirty="0"/>
              <a:t>Patrick Cuba (2022) </a:t>
            </a:r>
            <a:r>
              <a:rPr lang="en-US" sz="1800" i="1" dirty="0"/>
              <a:t>Data Vault on Snowflake: Streams &amp; Tasks on Views</a:t>
            </a:r>
            <a:r>
              <a:rPr lang="es-ES" i="1" dirty="0"/>
              <a:t> </a:t>
            </a:r>
            <a:r>
              <a:rPr lang="es-ES" sz="1800" i="1" dirty="0">
                <a:hlinkClick r:id="rId4"/>
              </a:rPr>
              <a:t>https://www.linkedin.com/pulse/data-vault-snowflake-streams-tasks-views-patrick-cuba/</a:t>
            </a:r>
            <a:endParaRPr lang="es-E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i="1" dirty="0"/>
              <a:t>Data Vault Academy (2013) </a:t>
            </a:r>
            <a:r>
              <a:rPr lang="en-US" sz="1800" i="1" dirty="0"/>
              <a:t>Colors of the Data Vault</a:t>
            </a:r>
            <a:r>
              <a:rPr lang="es-ES" sz="1800" i="1" dirty="0"/>
              <a:t>   </a:t>
            </a:r>
            <a:r>
              <a:rPr lang="es-ES" i="1" dirty="0">
                <a:hlinkClick r:id="rId5"/>
              </a:rPr>
              <a:t>https://www.youtube.com/watch?v=kRoDRlj8_YU</a:t>
            </a:r>
            <a:endParaRPr lang="es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Snowflake NRT Real-Time Data Vault 2.0 Implementation (Step by Step Hands on Example with Code) (2022) Joyce Kay Avila </a:t>
            </a:r>
            <a:r>
              <a:rPr lang="en-US" sz="1800" i="1" dirty="0">
                <a:hlinkClick r:id="rId6"/>
              </a:rPr>
              <a:t>https://www.youtube.com/watch?v=zb89rvl4_Xs</a:t>
            </a:r>
            <a:endParaRPr lang="en-U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Data Vault - Everything you need to know - Unit8 Talks #24 (2022) Unit8 </a:t>
            </a:r>
            <a:r>
              <a:rPr lang="en-US" sz="1800" i="1" dirty="0">
                <a:hlinkClick r:id="rId7"/>
              </a:rPr>
              <a:t>htt</a:t>
            </a:r>
            <a:r>
              <a:rPr lang="en-US" sz="1800" i="1" dirty="0">
                <a:hlinkClick r:id="rId7"/>
              </a:rPr>
              <a:t>ps://www.youtube.com/watch?v=x5P_chSvuFs&amp;t=1909s</a:t>
            </a:r>
            <a:endParaRPr lang="en-U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Understanding Data Vault 2.0 (2022) Dan Lindsted - </a:t>
            </a:r>
            <a:r>
              <a:rPr lang="en-US" sz="1800" i="1" dirty="0" err="1"/>
              <a:t>DataVault</a:t>
            </a:r>
            <a:r>
              <a:rPr lang="en-US" sz="1800" i="1" dirty="0"/>
              <a:t> Alliance </a:t>
            </a:r>
            <a:r>
              <a:rPr lang="en-US" sz="1800" i="1" dirty="0">
                <a:hlinkClick r:id="rId8"/>
              </a:rPr>
              <a:t>https://www.youtube.com/watch?v=y7faBrUcb74&amp;t=228s</a:t>
            </a:r>
            <a:endParaRPr lang="en-U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1" dirty="0"/>
          </a:p>
          <a:p>
            <a:endParaRPr lang="en-U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9619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B322F978-AC30-60A0-91A9-5AE1404A34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170" r="-2" b="13386"/>
          <a:stretch/>
        </p:blipFill>
        <p:spPr>
          <a:xfrm>
            <a:off x="2411412" y="10"/>
            <a:ext cx="9780588" cy="6371341"/>
          </a:xfrm>
          <a:noFill/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5958000" cy="1958400"/>
          </a:xfrm>
        </p:spPr>
        <p:txBody>
          <a:bodyPr rtlCol="0" anchor="ctr">
            <a:normAutofit/>
          </a:bodyPr>
          <a:lstStyle/>
          <a:p>
            <a:pPr rtl="0"/>
            <a:r>
              <a:rPr lang="es-ES"/>
              <a:t>Gracias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DB66D50-C2E2-32AD-C045-4325655598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5956300" cy="1100565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8E174168-9075-8EAB-9BA4-BB2E1C42B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ES" noProof="0"/>
              <a:t>Agregue un pie de página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smtClean="0"/>
              <a:pPr rtl="0">
                <a:spcAft>
                  <a:spcPts val="600"/>
                </a:spcAft>
              </a:pPr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Evolución de metodologías de Data </a:t>
            </a:r>
            <a:r>
              <a:rPr lang="es-ES" dirty="0" err="1"/>
              <a:t>Warehousing</a:t>
            </a:r>
            <a:endParaRPr lang="es-ES" dirty="0"/>
          </a:p>
        </p:txBody>
      </p:sp>
      <p:cxnSp>
        <p:nvCxnSpPr>
          <p:cNvPr id="11" name="Conector recto 10" descr="Línea divisoria de la diapositiva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4</a:t>
            </a:fld>
            <a:endParaRPr lang="es-ES"/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7083F58C-9739-817D-429F-B6F716571F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76027"/>
              </p:ext>
            </p:extLst>
          </p:nvPr>
        </p:nvGraphicFramePr>
        <p:xfrm>
          <a:off x="589280" y="1497077"/>
          <a:ext cx="11013440" cy="2464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uadroTexto 14">
            <a:extLst>
              <a:ext uri="{FF2B5EF4-FFF2-40B4-BE49-F238E27FC236}">
                <a16:creationId xmlns:a16="http://schemas.microsoft.com/office/drawing/2014/main" id="{46EBE238-7B63-BA4F-D2D9-81BAE6371C4C}"/>
              </a:ext>
            </a:extLst>
          </p:cNvPr>
          <p:cNvSpPr txBox="1"/>
          <p:nvPr/>
        </p:nvSpPr>
        <p:spPr>
          <a:xfrm>
            <a:off x="4589864" y="3947609"/>
            <a:ext cx="39827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Necesidades de negocio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Modelo Dimensional (</a:t>
            </a:r>
            <a:r>
              <a:rPr lang="es-ES" dirty="0" err="1"/>
              <a:t>Star</a:t>
            </a:r>
            <a:r>
              <a:rPr lang="es-ES" dirty="0"/>
              <a:t> </a:t>
            </a:r>
            <a:r>
              <a:rPr lang="es-ES" dirty="0" err="1"/>
              <a:t>Schema</a:t>
            </a:r>
            <a:r>
              <a:rPr lang="es-ES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Enfoque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Refined 3-layer architecture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4C05F85-206D-9831-EE23-28FF9A87FDCF}"/>
              </a:ext>
            </a:extLst>
          </p:cNvPr>
          <p:cNvSpPr txBox="1"/>
          <p:nvPr/>
        </p:nvSpPr>
        <p:spPr>
          <a:xfrm>
            <a:off x="8415306" y="3985809"/>
            <a:ext cx="35606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Data Vault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Refined 3-layer architecture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/>
              <a:t>Diseñado para superar las limitaciones de los enfoques anteriores</a:t>
            </a:r>
          </a:p>
          <a:p>
            <a:pPr lvl="1"/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5D375B0-E08E-1465-D26B-D59974898167}"/>
              </a:ext>
            </a:extLst>
          </p:cNvPr>
          <p:cNvSpPr txBox="1"/>
          <p:nvPr/>
        </p:nvSpPr>
        <p:spPr>
          <a:xfrm>
            <a:off x="589280" y="3947609"/>
            <a:ext cx="3159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Definición EDW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Modelo normalizado (3NF)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Enfoque Up-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down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Refined 3-layer architecture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819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Metodología </a:t>
            </a:r>
            <a:r>
              <a:rPr lang="es-ES" dirty="0" err="1"/>
              <a:t>Inmoll</a:t>
            </a:r>
            <a:endParaRPr lang="es-ES" dirty="0"/>
          </a:p>
        </p:txBody>
      </p:sp>
      <p:cxnSp>
        <p:nvCxnSpPr>
          <p:cNvPr id="11" name="Conector recto 10" descr="Línea divisoria de la diapositiva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5</a:t>
            </a:fld>
            <a:endParaRPr lang="es-ES"/>
          </a:p>
        </p:txBody>
      </p:sp>
      <p:pic>
        <p:nvPicPr>
          <p:cNvPr id="3" name="Gráfico 2" descr="Señal de pulgar hacia arriba  contorno">
            <a:extLst>
              <a:ext uri="{FF2B5EF4-FFF2-40B4-BE49-F238E27FC236}">
                <a16:creationId xmlns:a16="http://schemas.microsoft.com/office/drawing/2014/main" id="{31E39139-20D9-9962-F75C-F45221ED9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2183" y="1738115"/>
            <a:ext cx="914400" cy="914400"/>
          </a:xfrm>
          <a:prstGeom prst="rect">
            <a:avLst/>
          </a:prstGeom>
        </p:spPr>
      </p:pic>
      <p:pic>
        <p:nvPicPr>
          <p:cNvPr id="4" name="Gráfico 3" descr="Pulgar hacia abajo contorno">
            <a:extLst>
              <a:ext uri="{FF2B5EF4-FFF2-40B4-BE49-F238E27FC236}">
                <a16:creationId xmlns:a16="http://schemas.microsoft.com/office/drawing/2014/main" id="{9820119A-D99B-1946-6479-5778614D3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3056" y="3859965"/>
            <a:ext cx="914400" cy="914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BF62F2C-3384-3D88-EC88-FD2A485D4EFA}"/>
              </a:ext>
            </a:extLst>
          </p:cNvPr>
          <p:cNvSpPr txBox="1"/>
          <p:nvPr/>
        </p:nvSpPr>
        <p:spPr>
          <a:xfrm>
            <a:off x="1888373" y="5727176"/>
            <a:ext cx="606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Fuente: John Ryan  (2020) Data Vault — </a:t>
            </a:r>
            <a:r>
              <a:rPr lang="es-ES" sz="1400" i="1" dirty="0" err="1"/>
              <a:t>An</a:t>
            </a:r>
            <a:r>
              <a:rPr lang="es-ES" sz="1400" i="1" dirty="0"/>
              <a:t> </a:t>
            </a:r>
            <a:r>
              <a:rPr lang="es-ES" sz="1400" i="1" dirty="0" err="1"/>
              <a:t>Overview</a:t>
            </a:r>
            <a:endParaRPr lang="es-ES" sz="1400" i="1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11EBA8C-4C05-069F-1E8F-B547047ADC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000" y="1551465"/>
            <a:ext cx="7124375" cy="4216767"/>
          </a:xfrm>
          <a:prstGeom prst="rect">
            <a:avLst/>
          </a:prstGeom>
        </p:spPr>
      </p:pic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D7650C02-0C39-36AE-165A-C929BB1F4C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362523"/>
              </p:ext>
            </p:extLst>
          </p:nvPr>
        </p:nvGraphicFramePr>
        <p:xfrm>
          <a:off x="2316480" y="1689245"/>
          <a:ext cx="4302525" cy="460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6949B66C-32A8-E89C-B57B-E83E8BA598D8}"/>
              </a:ext>
            </a:extLst>
          </p:cNvPr>
          <p:cNvSpPr txBox="1"/>
          <p:nvPr/>
        </p:nvSpPr>
        <p:spPr>
          <a:xfrm>
            <a:off x="8846972" y="2014929"/>
            <a:ext cx="2727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Flexibility</a:t>
            </a:r>
            <a:endParaRPr lang="es-ES" b="0" i="0" dirty="0">
              <a:solidFill>
                <a:srgbClr val="112336"/>
              </a:solidFill>
              <a:effectLst/>
              <a:latin typeface="Cerebri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Single </a:t>
            </a: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source</a:t>
            </a: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 </a:t>
            </a: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of</a:t>
            </a: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 </a:t>
            </a: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truth</a:t>
            </a: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. </a:t>
            </a:r>
            <a:endParaRPr lang="es-ES" dirty="0">
              <a:solidFill>
                <a:srgbClr val="112336"/>
              </a:solidFill>
              <a:latin typeface="Cerebri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Less</a:t>
            </a: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 prone </a:t>
            </a: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to</a:t>
            </a: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 </a:t>
            </a: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errors</a:t>
            </a: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Completeness</a:t>
            </a:r>
            <a:endParaRPr lang="es-ES" b="0" i="0" dirty="0">
              <a:solidFill>
                <a:srgbClr val="112336"/>
              </a:solidFill>
              <a:effectLst/>
              <a:latin typeface="Cerebrisans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F1E074C-7F33-6693-A2B0-1E052B2708C7}"/>
              </a:ext>
            </a:extLst>
          </p:cNvPr>
          <p:cNvSpPr txBox="1"/>
          <p:nvPr/>
        </p:nvSpPr>
        <p:spPr>
          <a:xfrm>
            <a:off x="9005119" y="3837066"/>
            <a:ext cx="2847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Initial set-up and maintenance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Skills</a:t>
            </a: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 </a:t>
            </a: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needed</a:t>
            </a:r>
            <a:endParaRPr lang="es-ES" b="0" i="0" dirty="0">
              <a:solidFill>
                <a:srgbClr val="112336"/>
              </a:solidFill>
              <a:effectLst/>
              <a:latin typeface="Cerebri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More ETL </a:t>
            </a: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is</a:t>
            </a: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 </a:t>
            </a: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needed</a:t>
            </a:r>
            <a:endParaRPr lang="es-ES" b="0" i="0" dirty="0">
              <a:solidFill>
                <a:srgbClr val="112336"/>
              </a:solidFill>
              <a:effectLst/>
              <a:latin typeface="Cerebrisans"/>
            </a:endParaRPr>
          </a:p>
        </p:txBody>
      </p:sp>
    </p:spTree>
    <p:extLst>
      <p:ext uri="{BB962C8B-B14F-4D97-AF65-F5344CB8AC3E}">
        <p14:creationId xmlns:p14="http://schemas.microsoft.com/office/powerpoint/2010/main" val="7945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Metodología Kimball</a:t>
            </a:r>
          </a:p>
        </p:txBody>
      </p:sp>
      <p:cxnSp>
        <p:nvCxnSpPr>
          <p:cNvPr id="11" name="Conector recto 10" descr="Línea divisoria de la diapositiva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6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5AA63C-878E-FC3C-18D0-C2DF68383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335231"/>
            <a:ext cx="7035600" cy="4768840"/>
          </a:xfrm>
          <a:prstGeom prst="rect">
            <a:avLst/>
          </a:prstGeom>
        </p:spPr>
      </p:pic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9EE581D1-94F0-303C-63E3-2011D5A8FB7B}"/>
              </a:ext>
            </a:extLst>
          </p:cNvPr>
          <p:cNvGraphicFramePr/>
          <p:nvPr/>
        </p:nvGraphicFramePr>
        <p:xfrm>
          <a:off x="2712721" y="1675804"/>
          <a:ext cx="3383278" cy="4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Rectángulo 17">
            <a:extLst>
              <a:ext uri="{FF2B5EF4-FFF2-40B4-BE49-F238E27FC236}">
                <a16:creationId xmlns:a16="http://schemas.microsoft.com/office/drawing/2014/main" id="{C928E012-8C12-19EE-CE97-E20F275153FD}"/>
              </a:ext>
            </a:extLst>
          </p:cNvPr>
          <p:cNvSpPr/>
          <p:nvPr/>
        </p:nvSpPr>
        <p:spPr>
          <a:xfrm>
            <a:off x="6451823" y="3568700"/>
            <a:ext cx="1015777" cy="525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Gráfico 19" descr="Señal de pulgar hacia arriba  contorno">
            <a:extLst>
              <a:ext uri="{FF2B5EF4-FFF2-40B4-BE49-F238E27FC236}">
                <a16:creationId xmlns:a16="http://schemas.microsoft.com/office/drawing/2014/main" id="{653ADB88-1923-EE9A-7972-63E32C2DFB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2183" y="1738115"/>
            <a:ext cx="914400" cy="914400"/>
          </a:xfrm>
          <a:prstGeom prst="rect">
            <a:avLst/>
          </a:prstGeom>
        </p:spPr>
      </p:pic>
      <p:pic>
        <p:nvPicPr>
          <p:cNvPr id="22" name="Gráfico 21" descr="Pulgar hacia abajo contorno">
            <a:extLst>
              <a:ext uri="{FF2B5EF4-FFF2-40B4-BE49-F238E27FC236}">
                <a16:creationId xmlns:a16="http://schemas.microsoft.com/office/drawing/2014/main" id="{B23926D5-F649-D773-AB08-BF4C8E672C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43056" y="3859965"/>
            <a:ext cx="914400" cy="9144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0CEC84D8-A094-9D33-997D-0C3BA3ABBFE1}"/>
              </a:ext>
            </a:extLst>
          </p:cNvPr>
          <p:cNvSpPr txBox="1"/>
          <p:nvPr/>
        </p:nvSpPr>
        <p:spPr>
          <a:xfrm>
            <a:off x="1736664" y="6051525"/>
            <a:ext cx="606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Fuente: John Ryan  (2020) Data Vault — </a:t>
            </a:r>
            <a:r>
              <a:rPr lang="es-ES" sz="1400" i="1" dirty="0" err="1"/>
              <a:t>An</a:t>
            </a:r>
            <a:r>
              <a:rPr lang="es-ES" sz="1400" i="1" dirty="0"/>
              <a:t> </a:t>
            </a:r>
            <a:r>
              <a:rPr lang="es-ES" sz="1400" i="1" dirty="0" err="1"/>
              <a:t>Overview</a:t>
            </a:r>
            <a:endParaRPr lang="es-ES" sz="1400" i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F4E96E9-14B4-AB6B-6EAE-C9F95AAEBD0A}"/>
              </a:ext>
            </a:extLst>
          </p:cNvPr>
          <p:cNvSpPr txBox="1"/>
          <p:nvPr/>
        </p:nvSpPr>
        <p:spPr>
          <a:xfrm>
            <a:off x="8757456" y="1675804"/>
            <a:ext cx="2715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Simplicity</a:t>
            </a:r>
            <a:r>
              <a:rPr lang="es-ES" dirty="0"/>
              <a:t> and </a:t>
            </a:r>
            <a:r>
              <a:rPr lang="es-ES" dirty="0" err="1"/>
              <a:t>speed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Understandable</a:t>
            </a:r>
            <a:endParaRPr lang="es-ES" dirty="0">
              <a:solidFill>
                <a:srgbClr val="112336"/>
              </a:solidFill>
              <a:latin typeface="Cerebri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Relevancy</a:t>
            </a:r>
            <a:endParaRPr lang="es-ES" b="0" i="0" dirty="0">
              <a:solidFill>
                <a:srgbClr val="112336"/>
              </a:solidFill>
              <a:effectLst/>
              <a:latin typeface="Cerebri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Engineering</a:t>
            </a: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 </a:t>
            </a: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team</a:t>
            </a: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 </a:t>
            </a: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needs</a:t>
            </a:r>
            <a:endParaRPr lang="es-ES" b="0" i="0" dirty="0">
              <a:solidFill>
                <a:srgbClr val="112336"/>
              </a:solidFill>
              <a:effectLst/>
              <a:latin typeface="Cerebrisans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9494EFB-E4FC-ECCF-0A2E-98D791707763}"/>
              </a:ext>
            </a:extLst>
          </p:cNvPr>
          <p:cNvSpPr txBox="1"/>
          <p:nvPr/>
        </p:nvSpPr>
        <p:spPr>
          <a:xfrm>
            <a:off x="8896388" y="3719651"/>
            <a:ext cx="2863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Data </a:t>
            </a: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redundancy</a:t>
            </a:r>
            <a:endParaRPr lang="es-ES" b="0" i="0" dirty="0">
              <a:solidFill>
                <a:srgbClr val="112336"/>
              </a:solidFill>
              <a:effectLst/>
              <a:latin typeface="Cerebri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No single source of truth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Less</a:t>
            </a: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 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Incomplete</a:t>
            </a:r>
          </a:p>
        </p:txBody>
      </p:sp>
    </p:spTree>
    <p:extLst>
      <p:ext uri="{BB962C8B-B14F-4D97-AF65-F5344CB8AC3E}">
        <p14:creationId xmlns:p14="http://schemas.microsoft.com/office/powerpoint/2010/main" val="116424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2BB6FF96-1A7B-9B63-86FF-E0CCDB00C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41" y="2212380"/>
            <a:ext cx="4899987" cy="290019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100F9036-117C-752F-02F7-76CCDBC2D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31" y="2141160"/>
            <a:ext cx="5004046" cy="339182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cxnSp>
        <p:nvCxnSpPr>
          <p:cNvPr id="11" name="Conector recto 10" descr="Línea divisoria de la diapositiva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7</a:t>
            </a:fld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928E012-8C12-19EE-CE97-E20F275153FD}"/>
              </a:ext>
            </a:extLst>
          </p:cNvPr>
          <p:cNvSpPr/>
          <p:nvPr/>
        </p:nvSpPr>
        <p:spPr>
          <a:xfrm>
            <a:off x="6451823" y="3568700"/>
            <a:ext cx="1015777" cy="525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EC84D8-A094-9D33-997D-0C3BA3ABBFE1}"/>
              </a:ext>
            </a:extLst>
          </p:cNvPr>
          <p:cNvSpPr txBox="1"/>
          <p:nvPr/>
        </p:nvSpPr>
        <p:spPr>
          <a:xfrm>
            <a:off x="1736664" y="6051525"/>
            <a:ext cx="606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Fuente: John Ryan  (2020) Data Vault — </a:t>
            </a:r>
            <a:r>
              <a:rPr lang="es-ES" sz="1400" i="1" dirty="0" err="1"/>
              <a:t>An</a:t>
            </a:r>
            <a:r>
              <a:rPr lang="es-ES" sz="1400" i="1" dirty="0"/>
              <a:t> </a:t>
            </a:r>
            <a:r>
              <a:rPr lang="es-ES" sz="1400" i="1" dirty="0" err="1"/>
              <a:t>Overview</a:t>
            </a:r>
            <a:endParaRPr lang="es-ES" sz="1400" i="1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D94D7F2-A01E-6F63-A47A-5B6C54EEC30E}"/>
              </a:ext>
            </a:extLst>
          </p:cNvPr>
          <p:cNvSpPr/>
          <p:nvPr/>
        </p:nvSpPr>
        <p:spPr>
          <a:xfrm>
            <a:off x="0" y="0"/>
            <a:ext cx="12369737" cy="630465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5C0C25E-CCC8-5D61-00B0-4ED937064B5B}"/>
              </a:ext>
            </a:extLst>
          </p:cNvPr>
          <p:cNvSpPr/>
          <p:nvPr/>
        </p:nvSpPr>
        <p:spPr>
          <a:xfrm rot="1144754">
            <a:off x="1247954" y="3504355"/>
            <a:ext cx="960303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NOT AGILE!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1DED2A2-3ECF-F247-2EEA-3C117AD7A597}"/>
              </a:ext>
            </a:extLst>
          </p:cNvPr>
          <p:cNvSpPr/>
          <p:nvPr/>
        </p:nvSpPr>
        <p:spPr>
          <a:xfrm>
            <a:off x="10854232" y="3662480"/>
            <a:ext cx="767715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29C3FC5-5A22-09D1-1F09-A59A155050D9}"/>
              </a:ext>
            </a:extLst>
          </p:cNvPr>
          <p:cNvSpPr txBox="1"/>
          <p:nvPr/>
        </p:nvSpPr>
        <p:spPr>
          <a:xfrm>
            <a:off x="1381227" y="2039869"/>
            <a:ext cx="4486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Third Normal Form Model</a:t>
            </a:r>
          </a:p>
          <a:p>
            <a:r>
              <a:rPr lang="en-US" b="1" dirty="0"/>
              <a:t>Gran </a:t>
            </a:r>
            <a:r>
              <a:rPr lang="en-US" b="1" dirty="0" err="1"/>
              <a:t>esfuerzo</a:t>
            </a:r>
            <a:r>
              <a:rPr lang="en-US" b="1" dirty="0"/>
              <a:t> para </a:t>
            </a:r>
            <a:r>
              <a:rPr lang="en-US" b="1" dirty="0" err="1"/>
              <a:t>entrega</a:t>
            </a:r>
            <a:r>
              <a:rPr lang="en-US" b="1" dirty="0"/>
              <a:t> a </a:t>
            </a:r>
            <a:r>
              <a:rPr lang="en-US" b="1" dirty="0" err="1"/>
              <a:t>usuario</a:t>
            </a:r>
            <a:r>
              <a:rPr lang="en-US" b="1" dirty="0"/>
              <a:t> business</a:t>
            </a:r>
          </a:p>
          <a:p>
            <a:endParaRPr lang="en-US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E443FD2-0389-D6BD-6394-8DD68975DD25}"/>
              </a:ext>
            </a:extLst>
          </p:cNvPr>
          <p:cNvSpPr txBox="1"/>
          <p:nvPr/>
        </p:nvSpPr>
        <p:spPr>
          <a:xfrm>
            <a:off x="7285842" y="2039869"/>
            <a:ext cx="4486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 Schema</a:t>
            </a:r>
          </a:p>
          <a:p>
            <a:r>
              <a:rPr lang="en-US" b="1" dirty="0"/>
              <a:t> </a:t>
            </a:r>
            <a:r>
              <a:rPr lang="en-US" b="1" dirty="0" err="1"/>
              <a:t>Rigidez</a:t>
            </a:r>
            <a:r>
              <a:rPr lang="en-US" b="1" dirty="0"/>
              <a:t> a </a:t>
            </a:r>
            <a:r>
              <a:rPr lang="en-US" b="1" dirty="0" err="1"/>
              <a:t>cambios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el</a:t>
            </a:r>
            <a:r>
              <a:rPr lang="en-US" b="1" dirty="0"/>
              <a:t> </a:t>
            </a:r>
            <a:r>
              <a:rPr lang="en-US" b="1" dirty="0" err="1"/>
              <a:t>negocio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0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8</a:t>
            </a:fld>
            <a:endParaRPr lang="es-ES"/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BA0A6757-BA1F-466D-FE92-90B8FD6BCEEA}"/>
              </a:ext>
            </a:extLst>
          </p:cNvPr>
          <p:cNvSpPr/>
          <p:nvPr/>
        </p:nvSpPr>
        <p:spPr>
          <a:xfrm>
            <a:off x="-2015367" y="1521145"/>
            <a:ext cx="4380879" cy="4697061"/>
          </a:xfrm>
          <a:prstGeom prst="arc">
            <a:avLst>
              <a:gd name="adj1" fmla="val 14978221"/>
              <a:gd name="adj2" fmla="val 6533963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76F173B-2524-757B-0CA1-6B35941525FE}"/>
              </a:ext>
            </a:extLst>
          </p:cNvPr>
          <p:cNvSpPr/>
          <p:nvPr/>
        </p:nvSpPr>
        <p:spPr>
          <a:xfrm>
            <a:off x="718932" y="1503023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DE7EB92-6EA0-C3EC-A4EE-7FD1AEC72236}"/>
              </a:ext>
            </a:extLst>
          </p:cNvPr>
          <p:cNvSpPr/>
          <p:nvPr/>
        </p:nvSpPr>
        <p:spPr>
          <a:xfrm>
            <a:off x="1620081" y="2217211"/>
            <a:ext cx="596347" cy="596348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12DEED4-226B-E9F1-FA8F-29CC29705185}"/>
              </a:ext>
            </a:extLst>
          </p:cNvPr>
          <p:cNvSpPr/>
          <p:nvPr/>
        </p:nvSpPr>
        <p:spPr>
          <a:xfrm>
            <a:off x="2067335" y="3396727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EBD6B9E-27F0-A1F3-04BF-F5A1DF542A65}"/>
              </a:ext>
            </a:extLst>
          </p:cNvPr>
          <p:cNvSpPr/>
          <p:nvPr/>
        </p:nvSpPr>
        <p:spPr>
          <a:xfrm>
            <a:off x="1923221" y="4576346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F4A0CF8-47E1-9FA1-009E-D42ADCDCFB22}"/>
              </a:ext>
            </a:extLst>
          </p:cNvPr>
          <p:cNvSpPr/>
          <p:nvPr/>
        </p:nvSpPr>
        <p:spPr>
          <a:xfrm>
            <a:off x="1066799" y="5551826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CD0CF7F-39EF-AD48-B950-B97D7FC4E9EA}"/>
              </a:ext>
            </a:extLst>
          </p:cNvPr>
          <p:cNvSpPr txBox="1"/>
          <p:nvPr/>
        </p:nvSpPr>
        <p:spPr>
          <a:xfrm>
            <a:off x="1468715" y="1517500"/>
            <a:ext cx="517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Evolución de Data </a:t>
            </a:r>
            <a:r>
              <a:rPr lang="es-E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Warehousing</a:t>
            </a:r>
            <a:endParaRPr lang="es-E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23BF077-BC7D-6C6F-0DE6-830F9A3BBB06}"/>
              </a:ext>
            </a:extLst>
          </p:cNvPr>
          <p:cNvSpPr txBox="1"/>
          <p:nvPr/>
        </p:nvSpPr>
        <p:spPr>
          <a:xfrm>
            <a:off x="2365512" y="235449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Vault 2.0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94D3A13-A727-6BBB-7FCF-EBD40BD4D6F9}"/>
              </a:ext>
            </a:extLst>
          </p:cNvPr>
          <p:cNvSpPr txBox="1"/>
          <p:nvPr/>
        </p:nvSpPr>
        <p:spPr>
          <a:xfrm>
            <a:off x="2723311" y="348424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Modelado en Data Vault 2.0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7071D45-0A9F-A5CF-DDD2-4229F40DCEAE}"/>
              </a:ext>
            </a:extLst>
          </p:cNvPr>
          <p:cNvSpPr txBox="1"/>
          <p:nvPr/>
        </p:nvSpPr>
        <p:spPr>
          <a:xfrm>
            <a:off x="2589143" y="4751303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Arquitectura de Data Vault 2.0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CB109F6-4597-8351-8BAF-F5F3C4859119}"/>
              </a:ext>
            </a:extLst>
          </p:cNvPr>
          <p:cNvSpPr txBox="1"/>
          <p:nvPr/>
        </p:nvSpPr>
        <p:spPr>
          <a:xfrm>
            <a:off x="1663146" y="5686695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49395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es-ES" dirty="0"/>
              <a:t>Data Vault 2.0</a:t>
            </a:r>
          </a:p>
        </p:txBody>
      </p:sp>
      <p:sp>
        <p:nvSpPr>
          <p:cNvPr id="12" name="Rectángulo 11" descr="Bloque de énfasis izquierdo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87" y="680052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925399"/>
            <a:ext cx="5472000" cy="360000"/>
          </a:xfrm>
        </p:spPr>
        <p:txBody>
          <a:bodyPr rtlCol="0"/>
          <a:lstStyle/>
          <a:p>
            <a:pPr rtl="0"/>
            <a:r>
              <a:rPr lang="es-ES" dirty="0"/>
              <a:t>¿Qué es Data Vault?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87" y="1354027"/>
            <a:ext cx="4926609" cy="1188937"/>
          </a:xfrm>
        </p:spPr>
        <p:txBody>
          <a:bodyPr rtlCol="0"/>
          <a:lstStyle/>
          <a:p>
            <a:pPr marL="0" indent="0" algn="ctr" rtl="0">
              <a:buNone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“A System of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lntelligence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containing the necessary components needed to accomplish enterprise vision in Data Warehousing and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lnformation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Delivery”</a:t>
            </a:r>
          </a:p>
          <a:p>
            <a:pPr marL="0" indent="0" algn="ctr" rtl="0">
              <a:buNone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Daniel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Linstedt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rtl="0">
              <a:buNone/>
            </a:pPr>
            <a:endParaRPr lang="en-US" dirty="0"/>
          </a:p>
          <a:p>
            <a:pPr marL="0" indent="0" rtl="0">
              <a:buNone/>
            </a:pPr>
            <a:endParaRPr lang="en-US" dirty="0"/>
          </a:p>
          <a:p>
            <a:pPr marL="0" indent="0" rtl="0">
              <a:buNone/>
            </a:pPr>
            <a:endParaRPr lang="en-US" dirty="0"/>
          </a:p>
        </p:txBody>
      </p:sp>
      <p:cxnSp>
        <p:nvCxnSpPr>
          <p:cNvPr id="11" name="Conector recto 10" descr="Línea divisoria de la diapositiva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 descr="Barra de énfasis derecha&#10;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9184" y="2940033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3095440"/>
            <a:ext cx="5472000" cy="358775"/>
          </a:xfrm>
        </p:spPr>
        <p:txBody>
          <a:bodyPr rtlCol="0"/>
          <a:lstStyle/>
          <a:p>
            <a:pPr rtl="0"/>
            <a:r>
              <a:rPr lang="es-ES" dirty="0"/>
              <a:t>Historia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87" y="3599440"/>
            <a:ext cx="3216253" cy="2196041"/>
          </a:xfrm>
        </p:spPr>
        <p:txBody>
          <a:bodyPr rtlCol="0"/>
          <a:lstStyle/>
          <a:p>
            <a:pPr rtl="0"/>
            <a:r>
              <a:rPr lang="es-ES" dirty="0"/>
              <a:t>A lo largo de 1999, 2000 y 2001, el diseño de Data Vault se probó, refinó e implementó en sitios de clientes específicos.</a:t>
            </a:r>
          </a:p>
          <a:p>
            <a:pPr rtl="0"/>
            <a:r>
              <a:rPr lang="es-ES" dirty="0"/>
              <a:t>En 2002, se pidió a los líderes de opinión de la industria que revisaran la arquitectura.</a:t>
            </a:r>
          </a:p>
          <a:p>
            <a:pPr rtl="0"/>
            <a:r>
              <a:rPr lang="en-US" dirty="0"/>
              <a:t>In 2014, Dan </a:t>
            </a:r>
            <a:r>
              <a:rPr lang="en-US" dirty="0" err="1"/>
              <a:t>Lindstedt</a:t>
            </a:r>
            <a:r>
              <a:rPr lang="en-US" dirty="0"/>
              <a:t> introduced Data </a:t>
            </a:r>
            <a:r>
              <a:rPr lang="en-US" dirty="0" err="1"/>
              <a:t>Vautl</a:t>
            </a:r>
            <a:r>
              <a:rPr lang="en-US" dirty="0"/>
              <a:t> 2.0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9</a:t>
            </a:fld>
            <a:endParaRPr lang="es-ES"/>
          </a:p>
        </p:txBody>
      </p:sp>
      <p:pic>
        <p:nvPicPr>
          <p:cNvPr id="4098" name="Picture 2" descr="Building a Scalable Data Warehouse with Data Vault 2.0 : Linstedt, Dan,  Olschimke, Michael: Amazon.es: Libros">
            <a:extLst>
              <a:ext uri="{FF2B5EF4-FFF2-40B4-BE49-F238E27FC236}">
                <a16:creationId xmlns:a16="http://schemas.microsoft.com/office/drawing/2014/main" id="{BDAC5D76-1AE5-F3C2-0A4B-FC283737E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86" y="3494798"/>
            <a:ext cx="2988917" cy="281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21" descr="Bloque de énfasis izquierdo">
            <a:extLst>
              <a:ext uri="{FF2B5EF4-FFF2-40B4-BE49-F238E27FC236}">
                <a16:creationId xmlns:a16="http://schemas.microsoft.com/office/drawing/2014/main" id="{EA47D788-0C9A-23B0-9BF6-AF1913F84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32095" y="648000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E93F6D7C-CE26-3284-9CD6-628EAF524A29}"/>
              </a:ext>
            </a:extLst>
          </p:cNvPr>
          <p:cNvSpPr txBox="1">
            <a:spLocks/>
          </p:cNvSpPr>
          <p:nvPr/>
        </p:nvSpPr>
        <p:spPr>
          <a:xfrm>
            <a:off x="7632095" y="925399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Pilares Fundacionales</a:t>
            </a:r>
          </a:p>
        </p:txBody>
      </p:sp>
      <p:graphicFrame>
        <p:nvGraphicFramePr>
          <p:cNvPr id="27" name="Diagrama 26">
            <a:extLst>
              <a:ext uri="{FF2B5EF4-FFF2-40B4-BE49-F238E27FC236}">
                <a16:creationId xmlns:a16="http://schemas.microsoft.com/office/drawing/2014/main" id="{AA8AE4B0-B5AB-5910-DF08-CFC9BBE207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461399"/>
              </p:ext>
            </p:extLst>
          </p:nvPr>
        </p:nvGraphicFramePr>
        <p:xfrm>
          <a:off x="7119702" y="1586405"/>
          <a:ext cx="3480958" cy="1867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8" name="Rectángulo 27" descr="Bloque de énfasis izquierdo">
            <a:extLst>
              <a:ext uri="{FF2B5EF4-FFF2-40B4-BE49-F238E27FC236}">
                <a16:creationId xmlns:a16="http://schemas.microsoft.com/office/drawing/2014/main" id="{A0092D99-49D1-C9F8-1908-9DED338DB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32095" y="3880593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9" name="Marcador de texto 3">
            <a:extLst>
              <a:ext uri="{FF2B5EF4-FFF2-40B4-BE49-F238E27FC236}">
                <a16:creationId xmlns:a16="http://schemas.microsoft.com/office/drawing/2014/main" id="{78BC1D9F-DD64-3103-4C30-7CA476DBBB11}"/>
              </a:ext>
            </a:extLst>
          </p:cNvPr>
          <p:cNvSpPr txBox="1">
            <a:spLocks/>
          </p:cNvSpPr>
          <p:nvPr/>
        </p:nvSpPr>
        <p:spPr>
          <a:xfrm>
            <a:off x="7632095" y="4164901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Características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51CF801-CA08-2481-9D84-FCAD508469F8}"/>
              </a:ext>
            </a:extLst>
          </p:cNvPr>
          <p:cNvSpPr txBox="1"/>
          <p:nvPr/>
        </p:nvSpPr>
        <p:spPr>
          <a:xfrm>
            <a:off x="4306787" y="4536620"/>
            <a:ext cx="80846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Diseño híbrido entre 3NF y </a:t>
            </a:r>
            <a:r>
              <a:rPr lang="es-ES" dirty="0" err="1"/>
              <a:t>Star</a:t>
            </a:r>
            <a:r>
              <a:rPr lang="es-ES" dirty="0"/>
              <a:t> </a:t>
            </a:r>
            <a:r>
              <a:rPr lang="es-ES" dirty="0" err="1"/>
              <a:t>Schema</a:t>
            </a:r>
            <a:r>
              <a:rPr lang="es-ES" dirty="0"/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Inspirado en las redes que se dan en la naturaleza.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Gran enfoque en claves comerciales e identificación de objetos comerciales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Acceder a los datos como lo hace la empresa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Flexibilidad para adaptarse a grandes cambios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Agilidad para adaptarse a cambios rápidos.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79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build="p"/>
      <p:bldP spid="7" grpId="0" build="p"/>
      <p:bldP spid="22" grpId="0" animBg="1"/>
      <p:bldP spid="23" grpId="0"/>
      <p:bldGraphic spid="27" grpId="0">
        <p:bldAsOne/>
      </p:bldGraphic>
      <p:bldP spid="28" grpId="0" animBg="1"/>
      <p:bldP spid="29" grpId="0"/>
      <p:bldP spid="33" grpId="0"/>
    </p:bldLst>
  </p:timing>
</p:sld>
</file>

<file path=ppt/theme/theme1.xml><?xml version="1.0" encoding="utf-8"?>
<a:theme xmlns:a="http://schemas.openxmlformats.org/drawingml/2006/main" name="Tema de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750_TF16411250.potx" id="{EC119539-042E-42FB-99A7-818D6F707D97}" vid="{2C342CDD-8033-4EFC-A050-FD44D51CF9E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2218FC-8412-44B9-9E82-D51F1F531141}">
  <ds:schemaRefs>
    <ds:schemaRef ds:uri="http://purl.org/dc/elements/1.1/"/>
    <ds:schemaRef ds:uri="http://schemas.microsoft.com/sharepoint/v3"/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schemas.microsoft.com/office/infopath/2007/PartnerControls"/>
    <ds:schemaRef ds:uri="6dc4bcd6-49db-4c07-9060-8acfc67cef9f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{CEB59926-8A92-4769-A7F2-EC66C6580C60}tf16411250_win32</Template>
  <TotalTime>578</TotalTime>
  <Words>2132</Words>
  <Application>Microsoft Office PowerPoint</Application>
  <PresentationFormat>Panorámica</PresentationFormat>
  <Paragraphs>384</Paragraphs>
  <Slides>31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9" baseType="lpstr">
      <vt:lpstr>Arial</vt:lpstr>
      <vt:lpstr>Calibri</vt:lpstr>
      <vt:lpstr>Candara</vt:lpstr>
      <vt:lpstr>Cerebrisans</vt:lpstr>
      <vt:lpstr>Corbel</vt:lpstr>
      <vt:lpstr>Times New Roman</vt:lpstr>
      <vt:lpstr>Wingdings</vt:lpstr>
      <vt:lpstr>Tema de Office</vt:lpstr>
      <vt:lpstr>Data Vault 2.0 como metodología para modelado de Data Warehouse</vt:lpstr>
      <vt:lpstr>Overview</vt:lpstr>
      <vt:lpstr>Overview</vt:lpstr>
      <vt:lpstr>Evolución de metodologías de Data Warehousing</vt:lpstr>
      <vt:lpstr>Metodología Inmoll</vt:lpstr>
      <vt:lpstr>Metodología Kimball</vt:lpstr>
      <vt:lpstr>Presentación de PowerPoint</vt:lpstr>
      <vt:lpstr>Overview</vt:lpstr>
      <vt:lpstr>Data Vault 2.0</vt:lpstr>
      <vt:lpstr>Data Vault 2.0</vt:lpstr>
      <vt:lpstr>Overview</vt:lpstr>
      <vt:lpstr>Modelado de  Data Vault 2.0</vt:lpstr>
      <vt:lpstr>Modelado de  Data Vault 2.0: Control histórico de cambios</vt:lpstr>
      <vt:lpstr>Modelado de  Data Vault 2.0</vt:lpstr>
      <vt:lpstr>Modelado de  Data Vault 2.0: Performance Tables</vt:lpstr>
      <vt:lpstr>Modelado de Data Vault 2.0</vt:lpstr>
      <vt:lpstr>Modelado de Data Vault 2.0</vt:lpstr>
      <vt:lpstr>Overview</vt:lpstr>
      <vt:lpstr>Arquitectura Data Vault 2.0: Snowflake</vt:lpstr>
      <vt:lpstr>Arquitectura Data Vault 2.0: Snowflake</vt:lpstr>
      <vt:lpstr>Stage Layer</vt:lpstr>
      <vt:lpstr>Data Vault Layer:  Raw Data Vault</vt:lpstr>
      <vt:lpstr>Data Vault Layer:  Business Vault</vt:lpstr>
      <vt:lpstr>Information Layer: </vt:lpstr>
      <vt:lpstr>Práctica: Crecimiento del modelo Añadir las tablas referentes al concepto de negocio LINEITEM</vt:lpstr>
      <vt:lpstr>Práctica: Crecimiento del modelo Añadir las tablas referentes al concepto de negocio LINEITEM</vt:lpstr>
      <vt:lpstr>Overview</vt:lpstr>
      <vt:lpstr>Conclusiones</vt:lpstr>
      <vt:lpstr>Conclusiones</vt:lpstr>
      <vt:lpstr>Referencias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Juan Fernando Sanchez Martinez</dc:creator>
  <cp:lastModifiedBy>Juan Fernando Sanchez Martinez</cp:lastModifiedBy>
  <cp:revision>40</cp:revision>
  <dcterms:created xsi:type="dcterms:W3CDTF">2023-02-06T17:30:55Z</dcterms:created>
  <dcterms:modified xsi:type="dcterms:W3CDTF">2023-02-09T11:53:18Z</dcterms:modified>
</cp:coreProperties>
</file>